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2857500"/>
            <a:ext cx="11305256" cy="101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24372"/>
            <a:ext cx="950595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99188" y="159065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516360"/>
            <a:ext cx="1153477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5537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251395" y="377775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933440" y="376646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0639" y="377775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3350" y="377775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3750" y="377775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535038"/>
            <a:ext cx="114776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162412" y="2974374"/>
            <a:ext cx="17733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439034" y="2974374"/>
            <a:ext cx="19774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5832" y="3651707"/>
            <a:ext cx="697261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534269"/>
            <a:ext cx="1132522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66225" y="2182286"/>
            <a:ext cx="283363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98491" y="2848330"/>
            <a:ext cx="895003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2313" y="3548241"/>
            <a:ext cx="895003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3602" y="4225574"/>
            <a:ext cx="895003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2025-08-20T07:20:49Z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