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18658" b="43647"/>
          <a:stretch/>
        </p:blipFill>
        <p:spPr bwMode="auto">
          <a:xfrm>
            <a:off x="3143672" y="2132856"/>
            <a:ext cx="6167214" cy="127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5196" t="69059"/>
          <a:stretch/>
        </p:blipFill>
        <p:spPr bwMode="auto">
          <a:xfrm>
            <a:off x="5087888" y="4130427"/>
            <a:ext cx="2638822" cy="70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556792"/>
            <a:ext cx="113538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45030" y="2670779"/>
            <a:ext cx="47469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93207" y="2670820"/>
            <a:ext cx="1110705" cy="10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2616" y="2671384"/>
            <a:ext cx="47469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140" y="2664046"/>
            <a:ext cx="652372" cy="13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9805" y="2603045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41774" y="2564904"/>
            <a:ext cx="88667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6250" y="4023855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4351" y="3976015"/>
            <a:ext cx="886674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5551" y="3953437"/>
            <a:ext cx="886674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41326"/>
            <a:ext cx="114585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472264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464" y="216672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3033" y="27089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3233" y="27427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9617" y="27314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9817" y="27653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99656" y="2792217"/>
            <a:ext cx="20882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54145" y="2803506"/>
            <a:ext cx="20882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3834" y="3988840"/>
            <a:ext cx="31487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4598440"/>
            <a:ext cx="26642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25302"/>
            <a:ext cx="116395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139380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1492" y="199211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8380" y="32129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</Words>
  <Application>Microsoft Office PowerPoint</Application>
  <PresentationFormat>宽屏</PresentationFormat>
  <Paragraphs>13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2025-08-23T07:29:16Z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