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9675" y="2996952"/>
            <a:ext cx="21526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484784"/>
            <a:ext cx="113442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242532" y="3307562"/>
            <a:ext cx="148531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548310" y="3307562"/>
            <a:ext cx="201218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484784"/>
            <a:ext cx="115633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1424" y="2720209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068" y="2720209"/>
            <a:ext cx="1656184" cy="8378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94713" y="2720209"/>
            <a:ext cx="1656184" cy="8378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20224" y="2720209"/>
            <a:ext cx="1656184" cy="8378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89291" y="2720209"/>
            <a:ext cx="1656184" cy="837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412776"/>
            <a:ext cx="1163955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711624" y="314096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872513" y="3874746"/>
            <a:ext cx="159163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3847" y="4585947"/>
            <a:ext cx="15505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12776"/>
            <a:ext cx="115443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943872" y="2204864"/>
            <a:ext cx="5224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546895" y="2949930"/>
            <a:ext cx="5224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465684"/>
            <a:ext cx="1134427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680176" y="302741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344473" y="3038701"/>
            <a:ext cx="99266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608" y="4573990"/>
            <a:ext cx="151216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3377" y="458527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2064" y="4558550"/>
            <a:ext cx="280831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2025-08-20T06:46:24Z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