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072" y="2162175"/>
            <a:ext cx="10981519" cy="2202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519238"/>
            <a:ext cx="1153477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84784"/>
            <a:ext cx="115728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68069" y="1480510"/>
            <a:ext cx="260785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316513" y="1920777"/>
            <a:ext cx="946811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536" y="2361044"/>
            <a:ext cx="946811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84784"/>
            <a:ext cx="116300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84784"/>
            <a:ext cx="116014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163073" y="1457932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99015" y="1457933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184" y="1898200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9828" y="2767445"/>
            <a:ext cx="33368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626" y="3207711"/>
            <a:ext cx="719957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12014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98777" y="3030819"/>
            <a:ext cx="308505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96000" y="3042108"/>
            <a:ext cx="49685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2025-08-23T07:04:32Z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