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46" r:id="rId15"/>
    <p:sldId id="34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2347913"/>
            <a:ext cx="115633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1484784"/>
            <a:ext cx="117729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59896" y="1966262"/>
            <a:ext cx="4248472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0740" y="3693462"/>
            <a:ext cx="7133492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1412776"/>
            <a:ext cx="1171575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83632" y="3910478"/>
            <a:ext cx="31683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33143" y="3921766"/>
            <a:ext cx="191112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2476" y="3921766"/>
            <a:ext cx="17220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4707"/>
          <a:stretch/>
        </p:blipFill>
        <p:spPr bwMode="auto">
          <a:xfrm>
            <a:off x="407368" y="1412777"/>
            <a:ext cx="1068705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99456" y="4137690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893113" y="4137690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3433" y="4137690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7723" y="4137690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12776"/>
            <a:ext cx="11658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24192" y="2083426"/>
            <a:ext cx="410445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400" y="2636582"/>
            <a:ext cx="112332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823" y="3212315"/>
            <a:ext cx="95868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12776"/>
            <a:ext cx="116014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>
          <a:xfrm>
            <a:off x="2711624" y="3573016"/>
            <a:ext cx="1944216" cy="136815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350379" y="4103594"/>
            <a:ext cx="2305461" cy="162966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135560" y="3573017"/>
            <a:ext cx="2520280" cy="1368151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783632" y="4149081"/>
            <a:ext cx="1800200" cy="1512167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94488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>
          <a:xfrm>
            <a:off x="3647728" y="2420888"/>
            <a:ext cx="3312368" cy="50405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692884" y="2928888"/>
            <a:ext cx="3123196" cy="42810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715462" y="2348880"/>
            <a:ext cx="3244634" cy="1110585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412776"/>
            <a:ext cx="116776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357486"/>
            <a:ext cx="1161097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4653136"/>
            <a:ext cx="115919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271464" y="5157192"/>
            <a:ext cx="9217024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516757"/>
            <a:ext cx="1159192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84784"/>
            <a:ext cx="116109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04663" y="153421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54175" y="2060848"/>
            <a:ext cx="2030057" cy="42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508" y="2674392"/>
            <a:ext cx="192484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1340768"/>
            <a:ext cx="116967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84784"/>
            <a:ext cx="1161097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112224" y="3212976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21879"/>
            <a:ext cx="785812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4232" y="2517626"/>
            <a:ext cx="372427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76390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45" y="3106819"/>
            <a:ext cx="110585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12658" y="2236614"/>
            <a:ext cx="3419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9946" y="1378909"/>
            <a:ext cx="76200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8657" y="2249575"/>
            <a:ext cx="110109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692" y="1412776"/>
            <a:ext cx="110109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790" y="1390198"/>
            <a:ext cx="110775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12776"/>
            <a:ext cx="116395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3049086" y="2720208"/>
            <a:ext cx="958682" cy="42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8952" y="2731498"/>
            <a:ext cx="75319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3308" y="2720209"/>
            <a:ext cx="62124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3619" y="3307231"/>
            <a:ext cx="88667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80908" y="3295942"/>
            <a:ext cx="4791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52997" y="3295942"/>
            <a:ext cx="71155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393676"/>
            <a:ext cx="1168717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3433" y="2564904"/>
            <a:ext cx="1728192" cy="8742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05655" y="2564904"/>
            <a:ext cx="1728192" cy="8742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73033" y="2564904"/>
            <a:ext cx="1728192" cy="8742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29121" y="2564904"/>
            <a:ext cx="1728192" cy="8742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0855" y="4032460"/>
            <a:ext cx="1728192" cy="8742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05655" y="4032460"/>
            <a:ext cx="1728192" cy="8742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1744" y="4032460"/>
            <a:ext cx="1728192" cy="8742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06543" y="4032460"/>
            <a:ext cx="1728192" cy="874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484784"/>
            <a:ext cx="1170622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03912" y="220486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733868" y="220486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2313" y="3333753"/>
            <a:ext cx="1037703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75824" y="332246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484784"/>
            <a:ext cx="112204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871864" y="1556792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664931" y="1579370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8226" y="2132526"/>
            <a:ext cx="1012618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1825" y="2155103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407021"/>
            <a:ext cx="1167765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12024" y="2060848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13714" y="3201687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461864"/>
            <a:ext cx="117633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400256" y="4077072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421856" y="4697961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9856" y="5273695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1412776"/>
            <a:ext cx="1175385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791744" y="2602944"/>
            <a:ext cx="2160240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15680" y="3284984"/>
            <a:ext cx="3528392" cy="42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4722" y="4352722"/>
            <a:ext cx="4671758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2025-08-23T05:41:38Z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