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3275" y="2990850"/>
            <a:ext cx="55054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106" y="1484784"/>
            <a:ext cx="11495534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484784"/>
            <a:ext cx="115252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484784"/>
            <a:ext cx="115633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340768"/>
            <a:ext cx="1107757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62261"/>
            <a:ext cx="110871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4784"/>
            <a:ext cx="97726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29097"/>
            <a:ext cx="100679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75819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87785"/>
            <a:ext cx="111633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8013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1156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2025-08-22T06:26:08Z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