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6263" y="3124200"/>
            <a:ext cx="34194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56792"/>
            <a:ext cx="98393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350165" y="1662667"/>
            <a:ext cx="69071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484784"/>
            <a:ext cx="115157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97637" y="2564904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90259" y="2564904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9416" y="3933056"/>
            <a:ext cx="936104" cy="911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19771" y="3955634"/>
            <a:ext cx="887997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35782"/>
            <a:ext cx="75533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791744" y="33569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97169" y="3977881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7369" y="3887570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1967" y="4508459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7129" y="5129348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4679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807968" y="2204864"/>
            <a:ext cx="50405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40412" y="3298226"/>
            <a:ext cx="504055" cy="45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484784"/>
            <a:ext cx="113919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5470506" y="1518651"/>
            <a:ext cx="522479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1512962"/>
            <a:ext cx="117824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690368" y="1568081"/>
            <a:ext cx="3582096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2025-08-23T07:03:24Z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