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7738" y="3086100"/>
            <a:ext cx="26765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12776"/>
            <a:ext cx="1160145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0" name="矩形 19"/>
          <p:cNvSpPr/>
          <p:nvPr/>
        </p:nvSpPr>
        <p:spPr bwMode="white">
          <a:xfrm>
            <a:off x="2617038" y="2132856"/>
            <a:ext cx="11521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951494" y="2132574"/>
            <a:ext cx="75867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293482" y="2144145"/>
            <a:ext cx="5550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89844" y="2708590"/>
            <a:ext cx="615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364948" y="2731168"/>
            <a:ext cx="8111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297433" y="2719314"/>
            <a:ext cx="105515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987226" y="3265696"/>
            <a:ext cx="85073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011259" y="3318189"/>
            <a:ext cx="90927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40768"/>
            <a:ext cx="115824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9416" y="2414987"/>
            <a:ext cx="1762059" cy="8742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19771" y="2426276"/>
            <a:ext cx="1762059" cy="8742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1415" y="2403698"/>
            <a:ext cx="1762059" cy="8742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14348" y="2403698"/>
            <a:ext cx="1762059" cy="8742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83415" y="2403698"/>
            <a:ext cx="1762059" cy="874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340768"/>
            <a:ext cx="116490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87108" y="3068960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04085" y="3068960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8352" y="3667271"/>
            <a:ext cx="6664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552" y="4197849"/>
            <a:ext cx="43204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40768"/>
            <a:ext cx="115443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4727848" y="3318851"/>
            <a:ext cx="5224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2070" y="4808984"/>
            <a:ext cx="5224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3048" y="3273695"/>
            <a:ext cx="5224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8958" y="3307562"/>
            <a:ext cx="5224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38425" y="3296274"/>
            <a:ext cx="5224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561" y="1408559"/>
            <a:ext cx="104679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>
          <a:xfrm>
            <a:off x="3719736" y="2348880"/>
            <a:ext cx="1080120" cy="648072"/>
          </a:xfrm>
          <a:prstGeom prst="line">
            <a:avLst/>
          </a:prstGeom>
          <a:ln w="1270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719736" y="2420888"/>
            <a:ext cx="1008112" cy="504056"/>
          </a:xfrm>
          <a:prstGeom prst="line">
            <a:avLst/>
          </a:prstGeom>
          <a:ln w="1270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957781" y="2394035"/>
            <a:ext cx="1080120" cy="648072"/>
          </a:xfrm>
          <a:prstGeom prst="line">
            <a:avLst/>
          </a:prstGeom>
          <a:ln w="1270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9048328" y="2420888"/>
            <a:ext cx="936104" cy="504056"/>
          </a:xfrm>
          <a:prstGeom prst="line">
            <a:avLst/>
          </a:prstGeom>
          <a:ln w="1270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722" y="3385939"/>
            <a:ext cx="94297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3" name="矩形 12"/>
          <p:cNvSpPr/>
          <p:nvPr/>
        </p:nvSpPr>
        <p:spPr bwMode="white">
          <a:xfrm>
            <a:off x="4007768" y="3501008"/>
            <a:ext cx="201622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2025-08-20T01:44:55Z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