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2805114"/>
            <a:ext cx="11305256" cy="11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472" y="1268760"/>
            <a:ext cx="9505056" cy="5322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67" y="1512937"/>
            <a:ext cx="109061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92144" y="2780928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82444" y="3438153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5319" y="3419103"/>
            <a:ext cx="107094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6344" y="4066803"/>
            <a:ext cx="96740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9069" y="4038228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556792"/>
            <a:ext cx="116300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34794" y="1528217"/>
            <a:ext cx="120927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2244" y="2137817"/>
            <a:ext cx="120927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418" y="2773175"/>
            <a:ext cx="109182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294" y="3366542"/>
            <a:ext cx="120927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2069" y="3976142"/>
            <a:ext cx="120927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7618" y="4595267"/>
            <a:ext cx="28410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