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7" y="2871789"/>
            <a:ext cx="11449273" cy="99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531590"/>
            <a:ext cx="11649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8157"/>
            <a:ext cx="115824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2388785"/>
            <a:ext cx="8928992" cy="9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0173" y="2912660"/>
            <a:ext cx="8928992" cy="94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7346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47728" y="27089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93313" y="27089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688" y="35185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8038" y="35185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7203" y="43186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2788" y="43186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19888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21608" y="4065996"/>
            <a:ext cx="501840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2025-08-22T03:31:29Z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