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0425" y="3043238"/>
            <a:ext cx="53911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12776"/>
            <a:ext cx="115919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198" y="1412776"/>
            <a:ext cx="60388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21482"/>
            <a:ext cx="115157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9823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188" y="1455390"/>
            <a:ext cx="100203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8" y="1412776"/>
            <a:ext cx="113633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37109"/>
            <a:ext cx="110871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484784"/>
            <a:ext cx="116109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12776"/>
            <a:ext cx="115157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