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0" y="3043238"/>
            <a:ext cx="55245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17290"/>
            <a:ext cx="116300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81125"/>
            <a:ext cx="114776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68152"/>
            <a:ext cx="10972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45865"/>
            <a:ext cx="111728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412776"/>
            <a:ext cx="113728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9323"/>
            <a:ext cx="99536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532731"/>
            <a:ext cx="115538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116300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