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3114675"/>
            <a:ext cx="5476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388343"/>
            <a:ext cx="113252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94242" y="142406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26331" y="1424065"/>
            <a:ext cx="17416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8953" y="1424065"/>
            <a:ext cx="13815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9397" y="2191710"/>
            <a:ext cx="99266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6508" y="2191710"/>
            <a:ext cx="137386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778" y="2936777"/>
            <a:ext cx="121986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2177" y="3681844"/>
            <a:ext cx="174956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0683" y="3681844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5216" y="4449489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66850"/>
            <a:ext cx="11353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31504" y="145793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86081" y="145793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0437" y="145793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7681" y="22142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2615" y="22142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8215" y="22142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9771" y="22142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43416" y="22142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1549" y="29706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47327" y="2970644"/>
            <a:ext cx="26967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80486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05792" y="210600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55570" y="210600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3792" y="210600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726" y="210600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7437" y="2862360"/>
            <a:ext cx="19582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8726" y="2862360"/>
            <a:ext cx="171121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3571" y="3596138"/>
            <a:ext cx="192010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94805" y="3615188"/>
            <a:ext cx="65092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45930" y="3615188"/>
            <a:ext cx="13502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2950" y="4362019"/>
            <a:ext cx="109261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40453" y="4362019"/>
            <a:ext cx="8713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96378" y="4362019"/>
            <a:ext cx="137183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80295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05372" y="1441351"/>
            <a:ext cx="12622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15680" y="1441351"/>
            <a:ext cx="11913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5547" y="1441351"/>
            <a:ext cx="123663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0597" y="21938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4747" y="21938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6397" y="2946301"/>
            <a:ext cx="12572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86647" y="29558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65627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2276872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854499" y="3010297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448" y="3772297"/>
            <a:ext cx="12241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2124" y="3772297"/>
            <a:ext cx="12496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5648" y="3781822"/>
            <a:ext cx="209239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699" y="4515247"/>
            <a:ext cx="132588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7974" y="4534297"/>
            <a:ext cx="132546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72675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1359818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63552" y="2121793"/>
            <a:ext cx="12336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915" y="2855218"/>
            <a:ext cx="12336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1835" y="2864743"/>
            <a:ext cx="12336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910" y="3607693"/>
            <a:ext cx="180173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8210" y="3626743"/>
            <a:ext cx="180779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54810" y="4369693"/>
            <a:ext cx="28452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144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15480" y="14032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77805" y="14032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955" y="21462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980" y="21462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3130" y="21462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2430" y="21462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4055" y="2898676"/>
            <a:ext cx="14835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000" y="2898676"/>
            <a:ext cx="13681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412776"/>
            <a:ext cx="1119187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733134" y="2166764"/>
            <a:ext cx="18192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23684" y="3671714"/>
            <a:ext cx="18192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12776"/>
            <a:ext cx="113442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55657" y="1441351"/>
            <a:ext cx="161275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24724" y="1441351"/>
            <a:ext cx="12158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057" y="2197707"/>
            <a:ext cx="68944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6546" y="2942773"/>
            <a:ext cx="213114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376" y="3690180"/>
            <a:ext cx="19442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9776" y="2936233"/>
            <a:ext cx="19442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1776" y="4448945"/>
            <a:ext cx="19442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340768"/>
            <a:ext cx="112299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2132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99012" y="2132856"/>
            <a:ext cx="16130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448" y="2886803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2272" y="288680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4449" y="2886803"/>
            <a:ext cx="183978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5681" y="2886803"/>
            <a:ext cx="16988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9412" y="2132856"/>
            <a:ext cx="11809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2025-08-22T10:04:10Z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