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2881314"/>
            <a:ext cx="11593288" cy="996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501105"/>
            <a:ext cx="114395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77289" y="252676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216" y="25380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0496" y="252676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3422" y="352018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6349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26629" y="352018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9896" y="45023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176" y="4437112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00456" y="45023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7249" y="5373216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97569" y="54452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1716" y="5445224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537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67608" y="24208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59342" y="24208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969" y="323555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7129" y="325813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09" y="40432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9343" y="40432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224" y="240959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80376" y="2409599"/>
            <a:ext cx="105831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1585" y="322426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80377" y="3246842"/>
            <a:ext cx="9361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2225" y="403191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6361" y="4054494"/>
            <a:ext cx="12023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00" y="1436712"/>
            <a:ext cx="11010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 bwMode="white">
          <a:xfrm>
            <a:off x="3359696" y="2420888"/>
            <a:ext cx="1152128" cy="379010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 bwMode="white">
          <a:xfrm>
            <a:off x="2964585" y="3256266"/>
            <a:ext cx="1152128" cy="379010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 bwMode="white">
          <a:xfrm>
            <a:off x="4624052" y="4057777"/>
            <a:ext cx="1471948" cy="379010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712" y="50131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3668" y="581468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2025-08-20T08:59:56Z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