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1" y="2833688"/>
            <a:ext cx="11521280" cy="1073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84784"/>
            <a:ext cx="116395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33752" y="15186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38374" y="1518651"/>
            <a:ext cx="166168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18" y="4465051"/>
            <a:ext cx="166168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76722"/>
            <a:ext cx="115252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84784"/>
            <a:ext cx="1152525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47206" y="3861048"/>
            <a:ext cx="4937426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2228" y="4509120"/>
            <a:ext cx="4937426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556792"/>
            <a:ext cx="113347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96000" y="29892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94133" y="29892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0666" y="29892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0444" y="375691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4222" y="375691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700808"/>
            <a:ext cx="105251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696400" y="17008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85714"/>
            <a:ext cx="115919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72154" y="228816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2060848"/>
            <a:ext cx="114966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848" y="1412776"/>
            <a:ext cx="26765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087888" y="5445224"/>
            <a:ext cx="6768752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99406"/>
            <a:ext cx="115443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556792"/>
            <a:ext cx="11506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2025-08-22T03:54:19Z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