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112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4913" y="3105150"/>
            <a:ext cx="21621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" y="1484784"/>
            <a:ext cx="1156335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052924" y="211027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781101" y="208770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65724" y="2550545"/>
            <a:ext cx="115826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04312" y="256183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27648" y="3047256"/>
            <a:ext cx="93272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650" y="1484784"/>
            <a:ext cx="11696700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63952" y="2420888"/>
            <a:ext cx="1656184" cy="8378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94974" y="3741688"/>
            <a:ext cx="1656184" cy="8378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19457" y="3705743"/>
            <a:ext cx="848533" cy="91188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1279" y="4970099"/>
            <a:ext cx="848533" cy="9118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963" y="1484784"/>
            <a:ext cx="1126807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799856" y="2185894"/>
            <a:ext cx="72008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965456" y="2219761"/>
            <a:ext cx="72008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61101" y="2953538"/>
            <a:ext cx="72008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68567" y="2976116"/>
            <a:ext cx="72008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1484784"/>
            <a:ext cx="1135380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288785" y="2515474"/>
            <a:ext cx="396745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449674" y="3000896"/>
            <a:ext cx="152664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80376" y="2989608"/>
            <a:ext cx="180020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513" y="1528763"/>
            <a:ext cx="11610975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677089" y="3489719"/>
            <a:ext cx="249091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360111" y="3482038"/>
            <a:ext cx="142452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6823" y="3952227"/>
            <a:ext cx="64665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73233" y="443711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556792"/>
            <a:ext cx="11591925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14558" y="2106004"/>
            <a:ext cx="1077007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58114" y="2591427"/>
            <a:ext cx="1077007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自定义</PresentationFormat>
  <Paragraphs>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2025-08-22T02:59:46Z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