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2209800"/>
            <a:ext cx="11233248" cy="2162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484784"/>
            <a:ext cx="11563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2708920"/>
            <a:ext cx="77057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60382" y="2649438"/>
            <a:ext cx="35242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695400" y="3333320"/>
            <a:ext cx="741682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732" y="3939740"/>
            <a:ext cx="775549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3176" y="4560629"/>
            <a:ext cx="769904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1889" y="5192806"/>
            <a:ext cx="741682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73914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248" y="3428975"/>
            <a:ext cx="115824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555998"/>
            <a:ext cx="115443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84784"/>
            <a:ext cx="1159192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60496" y="211388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15429" y="2757353"/>
            <a:ext cx="160916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0096" y="3378241"/>
            <a:ext cx="24018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7768" y="399912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2025-08-23T07:23:35Z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