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091" y="2847975"/>
            <a:ext cx="11218541" cy="101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4489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71664" y="4941168"/>
            <a:ext cx="834735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0152" y="3417168"/>
            <a:ext cx="834735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4019" y="5686234"/>
            <a:ext cx="1160253" cy="11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556792"/>
            <a:ext cx="1054417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39616" y="2113886"/>
            <a:ext cx="1008112" cy="16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84784"/>
            <a:ext cx="114204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30222" y="2216153"/>
            <a:ext cx="69946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07201" y="300637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334" y="299508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8800" y="3717576"/>
            <a:ext cx="16192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6045" y="2204864"/>
            <a:ext cx="94236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0267" y="299508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0978" y="299508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21694" y="3717575"/>
            <a:ext cx="165618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88350" y="2238731"/>
            <a:ext cx="83920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95028"/>
            <a:ext cx="111537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17449" y="227687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83724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092913" y="234888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89446" y="236016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9046" y="3114116"/>
            <a:ext cx="101261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5579" y="312540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2025-08-22T02:57:09Z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