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9588" y="3119438"/>
            <a:ext cx="35528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3" y="1556792"/>
            <a:ext cx="112299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19536" y="2780928"/>
            <a:ext cx="864096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49582" y="2792218"/>
            <a:ext cx="864096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4472" y="2769640"/>
            <a:ext cx="1064557" cy="15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520" y="3469551"/>
            <a:ext cx="864096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85225" y="3446973"/>
            <a:ext cx="864096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0336" y="3446973"/>
            <a:ext cx="1152128" cy="19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2776"/>
            <a:ext cx="115157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5800" y="2564904"/>
            <a:ext cx="864096" cy="9118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07968" y="2610060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88324" y="2621349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38102" y="2621349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98635" y="4111483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8" y="1374626"/>
            <a:ext cx="112109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 bwMode="white">
          <a:xfrm>
            <a:off x="2567608" y="3717032"/>
            <a:ext cx="648072" cy="432048"/>
          </a:xfrm>
          <a:prstGeom prst="rect">
            <a:avLst/>
          </a:prstGeom>
          <a:solidFill>
            <a:srgbClr val="F2F4D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 bwMode="white">
          <a:xfrm>
            <a:off x="2612763" y="4394365"/>
            <a:ext cx="648072" cy="432048"/>
          </a:xfrm>
          <a:prstGeom prst="rect">
            <a:avLst/>
          </a:prstGeom>
          <a:solidFill>
            <a:srgbClr val="F2F4D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 bwMode="white">
          <a:xfrm>
            <a:off x="10119874" y="3671876"/>
            <a:ext cx="648072" cy="432048"/>
          </a:xfrm>
          <a:prstGeom prst="rect">
            <a:avLst/>
          </a:prstGeom>
          <a:solidFill>
            <a:srgbClr val="F2F4D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 bwMode="white">
          <a:xfrm>
            <a:off x="10052141" y="4383075"/>
            <a:ext cx="648072" cy="432048"/>
          </a:xfrm>
          <a:prstGeom prst="rect">
            <a:avLst/>
          </a:prstGeom>
          <a:solidFill>
            <a:srgbClr val="F2F4D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21321"/>
            <a:ext cx="115919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2852936"/>
            <a:ext cx="1029714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3719736" y="2348880"/>
            <a:ext cx="576064" cy="504056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943872" y="2348880"/>
            <a:ext cx="1152128" cy="504056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336360" y="2348880"/>
            <a:ext cx="1152128" cy="504056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7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621135"/>
            <a:ext cx="110299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43255" y="2348880"/>
            <a:ext cx="6523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12055" y="2360169"/>
            <a:ext cx="60402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2373" y="2371458"/>
            <a:ext cx="66793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8128" y="370354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2025-08-20T08:53:36Z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