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4" autoAdjust="0"/>
    <p:restoredTop sz="94660"/>
  </p:normalViewPr>
  <p:slideViewPr>
    <p:cSldViewPr showGuides="1">
      <p:cViewPr varScale="1">
        <p:scale>
          <a:sx n="79" d="100"/>
          <a:sy n="79" d="100"/>
        </p:scale>
        <p:origin x="60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8913" y="3100388"/>
            <a:ext cx="67341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4965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243993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7528" y="302096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9428" y="355436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261" y="24547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1753" y="300191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3653" y="358293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306" y="246851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9657" y="304953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51557" y="358293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12776"/>
            <a:ext cx="9289032" cy="2085975"/>
            <a:chOff x="479376" y="1412776"/>
            <a:chExt cx="9289032" cy="2085975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9376" y="1412776"/>
              <a:ext cx="9096375" cy="2085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 useBgFill="1">
          <p:nvSpPr>
            <p:cNvPr id="3" name="矩形 2"/>
            <p:cNvSpPr/>
            <p:nvPr/>
          </p:nvSpPr>
          <p:spPr bwMode="white">
            <a:xfrm>
              <a:off x="1343472" y="2348880"/>
              <a:ext cx="8424936" cy="792088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1487488" y="2348880"/>
            <a:ext cx="7704856" cy="72008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078288" y="2377455"/>
            <a:ext cx="2953816" cy="69150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559496" y="2377455"/>
            <a:ext cx="4985767" cy="69150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079776" y="2377455"/>
            <a:ext cx="5122963" cy="691505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42149" y="4115709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0992" y="4103517"/>
            <a:ext cx="29513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2503" y="4115709"/>
            <a:ext cx="12644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907" y="4706174"/>
            <a:ext cx="126440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0966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67832" y="2157240"/>
            <a:ext cx="2292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13880" y="2742456"/>
            <a:ext cx="31622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75968" y="286827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70400" y="4064880"/>
            <a:ext cx="16016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84784"/>
            <a:ext cx="115824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16080" y="1562206"/>
            <a:ext cx="158417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12776"/>
            <a:ext cx="115252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023891" y="2613672"/>
            <a:ext cx="47271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23891" y="3861048"/>
            <a:ext cx="472710" cy="4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6546"/>
            <a:ext cx="116395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886628" y="2060848"/>
            <a:ext cx="6099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11012" y="3914032"/>
            <a:ext cx="6099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39180"/>
            <a:ext cx="115443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75520" y="2699395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985445" y="26898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320" y="26898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0770" y="26898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6187" y="324232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4637" y="324232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1337" y="3242320"/>
            <a:ext cx="8090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7637" y="37947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4637" y="37947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16987" y="37947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44762" y="4347220"/>
            <a:ext cx="6388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30887" y="434722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78887" y="434722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54262" y="48996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64162" y="48996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88462" y="4899670"/>
            <a:ext cx="59191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64787" y="489967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63812" y="5452120"/>
            <a:ext cx="6918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278487" y="5452120"/>
            <a:ext cx="60148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59837" y="5452120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992505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33947" y="1384201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01047" y="1396393"/>
            <a:ext cx="86290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6240" y="1384201"/>
            <a:ext cx="82361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3947" y="192712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4822" y="192712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8122" y="192712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9672" y="247957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0997" y="247957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6697" y="247957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372" y="303202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4872" y="303202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82397" y="303202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62522" y="358447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1522" y="3594001"/>
            <a:ext cx="7093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77647" y="3584476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72047" y="4127401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53397" y="4127401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82447" y="4127401"/>
            <a:ext cx="37941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34947" y="4146451"/>
            <a:ext cx="7119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9156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442642" y="200789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28367" y="259844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2617" y="204599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3092" y="258891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1217" y="207456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1692" y="261749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12776"/>
            <a:ext cx="115443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3432" y="3284984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5132" y="3284984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79207" y="3284984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3757" y="3284984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46407" y="3284984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2007" y="4789934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57949" y="4789934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7782" y="4789934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2332" y="4789934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74982" y="4789934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3236"/>
            <a:ext cx="104298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44" y="2938239"/>
            <a:ext cx="105918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908" y="1888257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7608" y="1888257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1683" y="1888257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6233" y="1888257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58883" y="1888257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683" y="3317007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808" y="3317007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7883" y="3317007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11008" y="3317007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44608" y="3317007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158" y="4812432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34283" y="4812432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933" y="4812432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01483" y="4812432"/>
            <a:ext cx="1850419" cy="9361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54133" y="4812432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5156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548" y="1825774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4248" y="1825774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8323" y="1825774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2873" y="1825774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85523" y="1825774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2073" y="3337942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3773" y="3337942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7848" y="3337942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398" y="3337942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048" y="3337942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489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25" y="1844823"/>
            <a:ext cx="2761353" cy="10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6025" y="1844823"/>
            <a:ext cx="2761353" cy="10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1250" y="1844823"/>
            <a:ext cx="2761353" cy="10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376" y="3356992"/>
            <a:ext cx="3629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412776"/>
            <a:ext cx="113823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063552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4477" y="369341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377" y="312191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2902" y="36648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136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160" y="368366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22235" y="312114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6440" y="366407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2025-08-23T06:53:23Z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