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6713" y="3105150"/>
            <a:ext cx="38385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5441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19536" y="2276872"/>
            <a:ext cx="5224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66372" y="2281147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8551" y="2258569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0994" y="3014924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7706" y="3026213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5973" y="2992347"/>
            <a:ext cx="7524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05514" y="3714836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2224" y="3692258"/>
            <a:ext cx="69672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1424" y="2670779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6935" y="2659490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3424" y="2659490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97646" y="2659490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11868" y="2659490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92535"/>
            <a:ext cx="115919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2924944"/>
            <a:ext cx="410445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6416" y="4358633"/>
            <a:ext cx="735183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71600"/>
            <a:ext cx="115443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61353" y="2924944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22242" y="2868499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7486" y="3624854"/>
            <a:ext cx="77237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4686" y="3613566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6819" y="4358632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2819" y="5047254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3130" y="5047254"/>
            <a:ext cx="5944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86272"/>
            <a:ext cx="114966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07968" y="1556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49301" y="1556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8234" y="235830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2190" y="232443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2025-08-23T06:59:26Z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