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112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2847975"/>
            <a:ext cx="11377264" cy="1037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71625"/>
            <a:ext cx="1095375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317049" y="306896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27006" y="366727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44605" y="425429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37129" y="484131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906125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287688" y="2204864"/>
            <a:ext cx="108012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062888" y="2193575"/>
            <a:ext cx="105744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1687" y="2758020"/>
            <a:ext cx="834735" cy="454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00221" y="2735442"/>
            <a:ext cx="834735" cy="47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92665" y="339019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75776" y="338317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77998" y="394335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01554" y="397722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8" y="1628800"/>
            <a:ext cx="112490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711" y="2360169"/>
            <a:ext cx="1656184" cy="8378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956" y="2371458"/>
            <a:ext cx="1656184" cy="837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632" y="1484784"/>
            <a:ext cx="114300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063552" y="213285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375920" y="214775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90040" y="215543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3642" y="271987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43730" y="2708920"/>
            <a:ext cx="83473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74501" y="2731167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55640" y="3284984"/>
            <a:ext cx="180020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98750" y="3872006"/>
            <a:ext cx="260556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38662" y="3872007"/>
            <a:ext cx="180020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50396" y="4447740"/>
            <a:ext cx="180020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2159" y="3933056"/>
            <a:ext cx="1102042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76" y="1484784"/>
            <a:ext cx="899160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接连接符 4"/>
          <p:cNvCxnSpPr/>
          <p:nvPr/>
        </p:nvCxnSpPr>
        <p:spPr>
          <a:xfrm>
            <a:off x="4007768" y="2420888"/>
            <a:ext cx="2736304" cy="576064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041635" y="2996622"/>
            <a:ext cx="2702437" cy="576394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086790" y="2420888"/>
            <a:ext cx="2729290" cy="1151467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 useBgFill="1">
        <p:nvSpPr>
          <p:cNvPr id="11" name="矩形 10"/>
          <p:cNvSpPr/>
          <p:nvPr/>
        </p:nvSpPr>
        <p:spPr bwMode="white">
          <a:xfrm>
            <a:off x="9941785" y="391408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2025-08-22T03:01:52Z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