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-510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876" y="2867025"/>
            <a:ext cx="11321748" cy="994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1437481"/>
            <a:ext cx="115062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889056" y="5293588"/>
            <a:ext cx="360040" cy="32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049576" y="5324068"/>
            <a:ext cx="360040" cy="32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8916" y="5308828"/>
            <a:ext cx="360040" cy="32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562100"/>
            <a:ext cx="116014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8322915" y="1753766"/>
            <a:ext cx="30645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760297" y="2132856"/>
            <a:ext cx="43204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52" y="2818656"/>
            <a:ext cx="8928992" cy="10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677" y="3437781"/>
            <a:ext cx="8928992" cy="10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202" y="4066431"/>
            <a:ext cx="8928992" cy="10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56792"/>
            <a:ext cx="115824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548207" y="2182286"/>
            <a:ext cx="231554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975" y="1498848"/>
            <a:ext cx="110966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6917449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556792"/>
            <a:ext cx="101155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4079776" y="1556792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2025-08-20T07:08:00Z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