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21764" b="43778"/>
          <a:stretch/>
        </p:blipFill>
        <p:spPr bwMode="auto">
          <a:xfrm>
            <a:off x="3071664" y="2132856"/>
            <a:ext cx="6185123" cy="130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4573" t="74889"/>
          <a:stretch/>
        </p:blipFill>
        <p:spPr bwMode="auto">
          <a:xfrm>
            <a:off x="5087888" y="4082231"/>
            <a:ext cx="2800747" cy="581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0680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85670" y="2636912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30293" y="2665487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1983" y="2673249"/>
            <a:ext cx="1017889" cy="15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7073" y="3275458"/>
            <a:ext cx="648072" cy="17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3542" y="3280380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5489" y="3265563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2609" y="3841296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2481" y="3850821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9404" y="4487232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01590" y="4482999"/>
            <a:ext cx="64807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556792"/>
            <a:ext cx="112204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9616" y="2589121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86194" y="2645565"/>
            <a:ext cx="85226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74371" y="2656855"/>
            <a:ext cx="936104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82193" y="2656855"/>
            <a:ext cx="854367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84784"/>
            <a:ext cx="113919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12503" y="156808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39347" y="157937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567036"/>
            <a:ext cx="116490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41385" y="2276872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603874" y="2299450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5962" y="2909050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206" y="2863894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753" y="3507361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63" y="1556792"/>
            <a:ext cx="112680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11824" y="2780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348179" y="27696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513" y="335666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1625" y="398609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