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4" d="100"/>
          <a:sy n="74" d="100"/>
        </p:scale>
        <p:origin x="54" y="18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67238" y="2852936"/>
            <a:ext cx="30575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1484784"/>
            <a:ext cx="1133475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063552" y="2276872"/>
            <a:ext cx="66649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697323" y="2276872"/>
            <a:ext cx="66649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66004" y="2243006"/>
            <a:ext cx="66649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46004" y="2841317"/>
            <a:ext cx="66649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13382" y="2796161"/>
            <a:ext cx="66649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40315" y="2830028"/>
            <a:ext cx="66649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44493" y="3405761"/>
            <a:ext cx="112175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24192" y="3406422"/>
            <a:ext cx="100811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5" y="1412776"/>
            <a:ext cx="11563350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68966" y="2443466"/>
            <a:ext cx="897963" cy="8747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27648" y="2492896"/>
            <a:ext cx="1656184" cy="83784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49959" y="2481607"/>
            <a:ext cx="1656184" cy="83784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306428" y="3451578"/>
            <a:ext cx="119728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83832" y="3462866"/>
            <a:ext cx="144016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4695" y="402731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69273" y="403860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30073" y="4049889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92344" y="4437112"/>
            <a:ext cx="1440160" cy="59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556792"/>
            <a:ext cx="10687050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919536" y="220486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606292" y="220486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75720" y="280317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54470" y="2814465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1096625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135560" y="472514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727848" y="477030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73604" y="472514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12424" y="472514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8" y="1412776"/>
            <a:ext cx="1170622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234420" y="2121567"/>
            <a:ext cx="134130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221264" y="2110279"/>
            <a:ext cx="173072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63552" y="2689950"/>
            <a:ext cx="151216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30331" y="2674723"/>
            <a:ext cx="217823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07043" y="3250456"/>
            <a:ext cx="116462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58420" y="325045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16732" y="3814901"/>
            <a:ext cx="118292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2025-08-23T07:01:21Z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