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2833689"/>
            <a:ext cx="11449272" cy="1069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392163"/>
            <a:ext cx="75247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17" y="4365104"/>
            <a:ext cx="110394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2224" y="1988840"/>
            <a:ext cx="37909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3359696" y="4365104"/>
            <a:ext cx="13681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556792"/>
            <a:ext cx="116776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204955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90551" y="203827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4995" y="2512403"/>
            <a:ext cx="13857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9261" y="2924944"/>
            <a:ext cx="834735" cy="49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4550" y="2996952"/>
            <a:ext cx="834735" cy="43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57139"/>
            <a:ext cx="11220450" cy="404812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-2773" b="90736"/>
          <a:stretch/>
        </p:blipFill>
        <p:spPr bwMode="auto">
          <a:xfrm>
            <a:off x="433388" y="1342413"/>
            <a:ext cx="11639276" cy="41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10872"/>
          <a:stretch/>
        </p:blipFill>
        <p:spPr bwMode="auto">
          <a:xfrm>
            <a:off x="229002" y="1757139"/>
            <a:ext cx="11490161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04937"/>
            <a:ext cx="11229975" cy="4048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10872"/>
          <a:stretch/>
        </p:blipFill>
        <p:spPr bwMode="auto">
          <a:xfrm>
            <a:off x="229002" y="1404937"/>
            <a:ext cx="11490161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864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2025-08-23T07:31:03Z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