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378" y="3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6263" y="3143250"/>
            <a:ext cx="34194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78671"/>
          <a:stretch/>
        </p:blipFill>
        <p:spPr bwMode="auto">
          <a:xfrm>
            <a:off x="419100" y="1628801"/>
            <a:ext cx="1135380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" y="2420888"/>
            <a:ext cx="10944225" cy="2314575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847528" y="2727772"/>
            <a:ext cx="2952328" cy="1700808"/>
          </a:xfrm>
          <a:prstGeom prst="line">
            <a:avLst/>
          </a:prstGeom>
          <a:ln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20972" y="4326462"/>
            <a:ext cx="1800200" cy="0"/>
          </a:xfrm>
          <a:prstGeom prst="line">
            <a:avLst/>
          </a:prstGeom>
          <a:ln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847528" y="2727772"/>
            <a:ext cx="3096344" cy="812800"/>
          </a:xfrm>
          <a:prstGeom prst="line">
            <a:avLst/>
          </a:prstGeom>
          <a:ln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095999" y="2773434"/>
            <a:ext cx="1325173" cy="0"/>
          </a:xfrm>
          <a:prstGeom prst="line">
            <a:avLst/>
          </a:prstGeom>
          <a:ln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3690842" y="3723605"/>
            <a:ext cx="1253030" cy="629767"/>
          </a:xfrm>
          <a:prstGeom prst="line">
            <a:avLst/>
          </a:prstGeom>
          <a:ln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879976" y="3557206"/>
            <a:ext cx="1541196" cy="0"/>
          </a:xfrm>
          <a:prstGeom prst="line">
            <a:avLst/>
          </a:prstGeom>
          <a:ln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104203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7448" y="2553615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69048" y="2553615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0648" y="2553615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08693" y="2553615"/>
            <a:ext cx="1656184" cy="837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3582" y="3919571"/>
            <a:ext cx="1656184" cy="8378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46471" y="3919571"/>
            <a:ext cx="1656184" cy="8378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0649" y="3919571"/>
            <a:ext cx="1656184" cy="8378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08694" y="3919571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156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19475" y="2701239"/>
            <a:ext cx="538503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62942" y="3819500"/>
            <a:ext cx="517361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48730"/>
            <a:ext cx="112014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552384" y="344028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82428" y="44450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67762" y="533682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2384" y="534811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531615"/>
            <a:ext cx="115919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66729" y="2747061"/>
            <a:ext cx="1078991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9973" y="3311506"/>
            <a:ext cx="1078991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2025-08-23T07:34:44Z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