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75" y="3095625"/>
            <a:ext cx="54292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23392"/>
            <a:ext cx="115919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84784"/>
            <a:ext cx="11477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2776"/>
            <a:ext cx="115347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21482"/>
            <a:ext cx="104108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8585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78632"/>
            <a:ext cx="100203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75628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2870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98964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85439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12776"/>
            <a:ext cx="115062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2025-08-22T06:22:35Z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