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7488" y="3071813"/>
            <a:ext cx="66770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12776"/>
            <a:ext cx="116109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295801" y="2104281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28449" y="2104281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1324" y="3361581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4084" y="3361581"/>
            <a:ext cx="720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84784"/>
            <a:ext cx="116205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67608" y="148478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00941" y="148478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528" y="2780928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7169" y="2780928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16521"/>
            <a:ext cx="114871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596184" y="3769990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96759" y="3769990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1084" y="4646290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6284" y="4646290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5984" y="5532115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809" y="5522590"/>
            <a:ext cx="360040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12776"/>
            <a:ext cx="1161097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31504" y="2792217"/>
            <a:ext cx="65527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496" y="4091969"/>
            <a:ext cx="92170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579236" y="294752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9681" y="361356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70346" y="360227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2036" y="4911788"/>
            <a:ext cx="66166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636" y="5577832"/>
            <a:ext cx="15819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412776"/>
            <a:ext cx="11601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24192" y="1435354"/>
            <a:ext cx="36004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784636" y="2078821"/>
            <a:ext cx="69756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6958" y="274278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0781" y="274278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802" y="340883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1937" y="33975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30026" y="3397543"/>
            <a:ext cx="103432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5625" y="4052298"/>
            <a:ext cx="12836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1376511"/>
            <a:ext cx="115538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306896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01594" y="3068960"/>
            <a:ext cx="6864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8595" y="3068960"/>
            <a:ext cx="68379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3545" y="3783335"/>
            <a:ext cx="53414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2919" y="3792860"/>
            <a:ext cx="6510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6219" y="377381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7295" y="4507235"/>
            <a:ext cx="40042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87319" y="4507235"/>
            <a:ext cx="6727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6695" y="4507235"/>
            <a:ext cx="64569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2969" y="5210150"/>
            <a:ext cx="6046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72919" y="5210150"/>
            <a:ext cx="65107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7645" y="5210150"/>
            <a:ext cx="5927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7393" y="5912743"/>
            <a:ext cx="7642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04967" y="5931793"/>
            <a:ext cx="76304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86292" y="59127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08489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32534" y="13746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56659" y="14032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4313" y="1393726"/>
            <a:ext cx="5040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7185" y="2108101"/>
            <a:ext cx="6983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035" y="2108101"/>
            <a:ext cx="71090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9455" y="2108101"/>
            <a:ext cx="50405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3434" y="2812951"/>
            <a:ext cx="4095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7609" y="27809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5234" y="2780928"/>
            <a:ext cx="834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6009" y="3485778"/>
            <a:ext cx="657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48128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43673" y="4221088"/>
            <a:ext cx="36003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62939" y="4211563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40768"/>
            <a:ext cx="115824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7816" y="3501008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74182" y="3501008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8732" y="3501008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41382" y="3501008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65457" y="3501008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6082" y="5196458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8732" y="5196458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31857" y="5196458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65457" y="5196458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4937" y="5223867"/>
            <a:ext cx="936104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661" y="1390278"/>
            <a:ext cx="104298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2944713"/>
            <a:ext cx="104775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81" y="1816249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4831" y="1816249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9381" y="1816249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2031" y="1816249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86106" y="1816249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181" y="3349774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4831" y="3349774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8906" y="3349774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62031" y="3349774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95631" y="3349774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3131" y="5026174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5306" y="5026174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8431" y="5026174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52506" y="5026174"/>
            <a:ext cx="1850419" cy="9361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05156" y="5026174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10515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8906" y="1988840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506" y="1988840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95631" y="1988840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951" y="1988840"/>
            <a:ext cx="960964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0601" y="1988840"/>
            <a:ext cx="96096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7156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91544" y="2185894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34869" y="2185894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392" y="2185894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544" y="280501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4869" y="280501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392" y="2805019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23592" y="20608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71767" y="20608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7667" y="20608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5367" y="26894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80792" y="26894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4667" y="26894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1567" y="268949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4467" y="32800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465709"/>
            <a:ext cx="113538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602882" y="2204864"/>
            <a:ext cx="10610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403356" y="2204864"/>
            <a:ext cx="16149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3907" y="2862089"/>
            <a:ext cx="10610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6790" y="2852936"/>
            <a:ext cx="1061070" cy="40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2025-08-23T06:45:50Z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