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8438" y="3076575"/>
            <a:ext cx="67151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4394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65549" y="1537742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66099" y="1537742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8316" y="1537742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124" y="1537742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174" y="2156867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576" y="2156867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959" y="1474068"/>
            <a:ext cx="91154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75720" y="29969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814345" y="36446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8429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359696" y="162880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88246" y="221935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02499" y="3520058"/>
            <a:ext cx="12241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5349" y="4129658"/>
            <a:ext cx="12241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3924" y="4729733"/>
            <a:ext cx="12241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12776"/>
            <a:ext cx="116300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536" y="3573016"/>
            <a:ext cx="6907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20536" y="4778182"/>
            <a:ext cx="6907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20213" y="21328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39263" y="335205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40" y="1412776"/>
            <a:ext cx="115443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05819" y="297790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5960" y="29725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4460" y="2972569"/>
            <a:ext cx="17300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7244" y="356845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7385" y="356311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5885" y="356311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8194" y="4197102"/>
            <a:ext cx="11414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8335" y="41917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6835" y="4191769"/>
            <a:ext cx="12016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8669" y="477812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8810" y="480136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17310" y="4801369"/>
            <a:ext cx="164318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8669" y="538772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81345" y="5410969"/>
            <a:ext cx="6907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17310" y="5401444"/>
            <a:ext cx="12831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6815"/>
            <a:ext cx="96107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4" y="14127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67164" y="1431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8064" y="14318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3839" y="20319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7639" y="2031901"/>
            <a:ext cx="135438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539" y="20319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2414" y="264150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8114" y="265102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39014" y="265102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1504" y="3270151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0979" y="3270151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46629" y="3270151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63180" y="3851176"/>
            <a:ext cx="15204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84304" y="385117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 rot="21423988">
            <a:off x="8358064" y="385117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456" y="4460776"/>
            <a:ext cx="720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951157" y="446077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58064" y="4470301"/>
            <a:ext cx="142939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02904" y="5070376"/>
            <a:ext cx="13087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65851" y="507037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39014" y="5070376"/>
            <a:ext cx="9973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84784"/>
            <a:ext cx="114681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503712" y="2132856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332262" y="2723406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7587" y="3323481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2412" y="3961656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0312" y="4552206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484784"/>
            <a:ext cx="117062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675" y="4509120"/>
            <a:ext cx="104489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5440" y="3501008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9990" y="3501008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3115" y="3501008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8140" y="3501008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70790" y="3501008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4490" y="4939283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9040" y="4939283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2165" y="4939283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37190" y="4939283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89840" y="4939283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53480"/>
            <a:ext cx="104965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016" y="1907307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0566" y="1907307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3691" y="1907307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8241" y="1907307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21366" y="1907307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966" y="3431307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1516" y="3431307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4641" y="3431307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8241" y="3431307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1841" y="3431307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966" y="4983882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1516" y="4983882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4641" y="4983882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8716" y="4983882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11841" y="4983882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6262"/>
            <a:ext cx="105060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058" y="1916832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7608" y="1916832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0733" y="1916832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4333" y="1916832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68408" y="1916832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2583" y="3459882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7133" y="3459882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0258" y="3459882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3858" y="3459882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77933" y="3459882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4584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69668" y="3232026"/>
            <a:ext cx="12622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922043" y="3841626"/>
            <a:ext cx="126223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294606"/>
            <a:ext cx="1095375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03513" y="5301208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52567" y="5301208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4513" y="5301208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2025-08-23T06:55:16Z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