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111" y="2852936"/>
            <a:ext cx="11135498" cy="101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527820"/>
            <a:ext cx="115538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21356" y="2227442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16022" y="2246613"/>
            <a:ext cx="11840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241" y="223873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4432" y="2227442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78632"/>
            <a:ext cx="1150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48573" y="20605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793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438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5238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1460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1860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43904" y="5040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95425"/>
            <a:ext cx="115538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96969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70925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3903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4081" y="3429000"/>
            <a:ext cx="1844287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0836" y="413318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4792" y="414447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7770" y="414447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7948" y="4072466"/>
            <a:ext cx="1844287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6969" y="478794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0925" y="478794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23903" y="478794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4081" y="4715933"/>
            <a:ext cx="1844287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55415"/>
            <a:ext cx="100869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58059" y="21102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7791" y="26860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0256" y="32617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11796"/>
            <a:ext cx="96869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35560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1944" y="3212976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568" y="381917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0966" y="38304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2025-08-23T07:01:54Z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