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9" y="1823357"/>
            <a:ext cx="10945216" cy="297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337591"/>
            <a:ext cx="50405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9477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968208" y="32129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4784"/>
            <a:ext cx="11620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84784"/>
            <a:ext cx="114204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715891" y="281479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46736" y="38872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424" y="31873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091" y="38985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4784"/>
            <a:ext cx="11620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3392" y="4634166"/>
            <a:ext cx="11233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560934"/>
            <a:ext cx="115633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2063" y="1526533"/>
            <a:ext cx="11593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8196" y="2271600"/>
            <a:ext cx="11593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485" y="3039245"/>
            <a:ext cx="11593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507" y="3784312"/>
            <a:ext cx="115932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63" y="4540667"/>
            <a:ext cx="27475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916832"/>
            <a:ext cx="115347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4568155"/>
            <a:ext cx="77057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0256" y="4653136"/>
            <a:ext cx="26193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983432" y="3008241"/>
            <a:ext cx="4896544" cy="20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63352" y="1196753"/>
            <a:ext cx="4248472" cy="1231788"/>
            <a:chOff x="263352" y="1196753"/>
            <a:chExt cx="4248472" cy="123178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939" b="58290"/>
            <a:stretch/>
          </p:blipFill>
          <p:spPr bwMode="auto">
            <a:xfrm>
              <a:off x="407368" y="1196753"/>
              <a:ext cx="4104456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62565"/>
            <a:stretch/>
          </p:blipFill>
          <p:spPr bwMode="auto">
            <a:xfrm>
              <a:off x="263352" y="1911512"/>
              <a:ext cx="4143375" cy="517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361" y="1556792"/>
            <a:ext cx="85629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140968"/>
            <a:ext cx="109918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832304" y="387327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2025-08-23T07:39:09Z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