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9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3" y="2066925"/>
            <a:ext cx="11017225" cy="236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84784"/>
            <a:ext cx="117633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0135" y="3709351"/>
            <a:ext cx="1088449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1779" y="4420551"/>
            <a:ext cx="1088449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034" y="1484784"/>
            <a:ext cx="108775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3" y="1484784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2964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2199878"/>
            <a:ext cx="19621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81057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3215680" y="2564904"/>
            <a:ext cx="2592288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486613" y="2492896"/>
            <a:ext cx="2393363" cy="73805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86613" y="3964726"/>
            <a:ext cx="2393363" cy="61640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86702" y="3933056"/>
            <a:ext cx="3093274" cy="73158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628800"/>
            <a:ext cx="11658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8846" y="2371458"/>
            <a:ext cx="736739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2025-08-20T08:09:47Z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