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2338388"/>
            <a:ext cx="115919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723" y="1484784"/>
            <a:ext cx="1159192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575720" y="3512297"/>
            <a:ext cx="554461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4111" y="4160369"/>
            <a:ext cx="116341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3592" y="4171658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8567" y="4171658"/>
            <a:ext cx="181148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6440" y="3505613"/>
            <a:ext cx="187220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92138"/>
            <a:ext cx="115824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50026" y="359559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412515" y="42729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559" y="4916395"/>
            <a:ext cx="104899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7848" y="4916394"/>
            <a:ext cx="96220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1158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84711" y="3368281"/>
            <a:ext cx="23155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60889" y="3955303"/>
            <a:ext cx="214302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6978" y="4531037"/>
            <a:ext cx="295934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12776"/>
            <a:ext cx="1142047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35960" y="2121567"/>
            <a:ext cx="14401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47425" y="3273034"/>
            <a:ext cx="14401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9114" y="3860056"/>
            <a:ext cx="25106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5840" y="3860056"/>
            <a:ext cx="14401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5071" y="3848767"/>
            <a:ext cx="132124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13098"/>
            <a:ext cx="115633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75520" y="5577951"/>
            <a:ext cx="10153128" cy="22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12776"/>
            <a:ext cx="116205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35360" y="1878691"/>
            <a:ext cx="11521280" cy="11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7626" y="2477002"/>
            <a:ext cx="2299982" cy="15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502271"/>
            <a:ext cx="115919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91483" y="2083426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491216" y="2083426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3350" y="3246182"/>
            <a:ext cx="189084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340768"/>
            <a:ext cx="1153477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32304" y="2492896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507604"/>
            <a:ext cx="115538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374998"/>
            <a:ext cx="109918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" y="1347083"/>
            <a:ext cx="1102042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484784"/>
            <a:ext cx="116776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41673"/>
            <a:ext cx="1102042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079" y="1369661"/>
            <a:ext cx="1102042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11156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544" y="1413101"/>
            <a:ext cx="110109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56" y="1412776"/>
            <a:ext cx="11514584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95600" y="2708920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45702" y="2708920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102" y="2708920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3747" y="3273364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2903" y="3826520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2104" y="3815231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1258" y="4365104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056" y="1412776"/>
            <a:ext cx="11514584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9456" y="2420888"/>
            <a:ext cx="936104" cy="9118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3189" y="2420888"/>
            <a:ext cx="936104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78922" y="2420888"/>
            <a:ext cx="936104" cy="911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8368" y="2470318"/>
            <a:ext cx="1800200" cy="9106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8012" y="3836274"/>
            <a:ext cx="1800200" cy="9106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07745" y="3858851"/>
            <a:ext cx="1704079" cy="910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12776"/>
            <a:ext cx="115824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1465" y="1822246"/>
            <a:ext cx="1800200" cy="9106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0043" y="1822246"/>
            <a:ext cx="1800200" cy="9106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15643" y="1822246"/>
            <a:ext cx="1800200" cy="9106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8310" y="3188202"/>
            <a:ext cx="1800200" cy="910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148" y="1412776"/>
            <a:ext cx="1154849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7448" y="2132856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88604" y="2132856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4382" y="2132856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39715" y="2132856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0337" y="2132856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4472" y="2132856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161" y="2674723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95494" y="2674723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27316" y="2674723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23938" y="2674723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55849" y="2674723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62160" y="2670779"/>
            <a:ext cx="648072" cy="39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55138" y="3182722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22694" y="3735878"/>
            <a:ext cx="648072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198" y="1412776"/>
            <a:ext cx="116014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60096" y="2636912"/>
            <a:ext cx="834735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06851" y="3314245"/>
            <a:ext cx="834735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0318" y="3980288"/>
            <a:ext cx="1802066" cy="16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773" y="1412776"/>
            <a:ext cx="115728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11624" y="3501008"/>
            <a:ext cx="21602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84032" y="3512297"/>
            <a:ext cx="12961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6469" y="4137791"/>
            <a:ext cx="21602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8877" y="4149080"/>
            <a:ext cx="12961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136332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02154" y="366760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90598" y="366760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6243" y="366760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1825" y="366760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自定义</PresentationFormat>
  <Paragraphs>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2025-08-23T03:01:30Z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