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5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5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938" y="2314575"/>
            <a:ext cx="11668125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3" y="1484784"/>
            <a:ext cx="11649075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513" y="1556792"/>
            <a:ext cx="1161097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49297" y="1553942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258631" y="2107098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76889" y="3281142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556792"/>
            <a:ext cx="116205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55440" y="2132856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997569" y="2719879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" y="1376363"/>
            <a:ext cx="11658600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91944" y="2636912"/>
            <a:ext cx="432048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079776" y="3799668"/>
            <a:ext cx="424847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5520" y="4939845"/>
            <a:ext cx="316835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51984" y="4949607"/>
            <a:ext cx="2016224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471613"/>
            <a:ext cx="11591925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423592" y="4293096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84784"/>
            <a:ext cx="111918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300825" y="1556792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271464" y="2211547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57340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287688" y="2060848"/>
            <a:ext cx="1944216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287688" y="2738182"/>
            <a:ext cx="1944216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3687" y="3404227"/>
            <a:ext cx="1668017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400175"/>
            <a:ext cx="11620500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63352" y="4653136"/>
            <a:ext cx="11593288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040216" y="4005064"/>
            <a:ext cx="3888432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344" y="5325863"/>
            <a:ext cx="3888432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" y="1268760"/>
            <a:ext cx="11677650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5440" y="5805264"/>
            <a:ext cx="573405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390253"/>
            <a:ext cx="11544300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672064" y="3717032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115175" y="3717032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556792"/>
            <a:ext cx="11315700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" y="1481311"/>
            <a:ext cx="11677650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464152" y="1484784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14996" y="3437762"/>
            <a:ext cx="11041644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6951" y="4092518"/>
            <a:ext cx="162262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91605"/>
            <a:ext cx="7572375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91425" y="2883371"/>
            <a:ext cx="3305175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368" y="4221088"/>
            <a:ext cx="766762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29078" y="5165055"/>
            <a:ext cx="7810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353269"/>
            <a:ext cx="11049000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486" y="1356331"/>
            <a:ext cx="11220450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12224" y="1349911"/>
            <a:ext cx="32956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5" name="矩形 4"/>
          <p:cNvSpPr/>
          <p:nvPr/>
        </p:nvSpPr>
        <p:spPr bwMode="white">
          <a:xfrm>
            <a:off x="11453167" y="1268760"/>
            <a:ext cx="451421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556792"/>
            <a:ext cx="11630025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029017" y="2708920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743062" y="2708920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79685" y="2708920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340768"/>
            <a:ext cx="1158240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06889" y="2360169"/>
            <a:ext cx="936104" cy="91188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94889" y="2360169"/>
            <a:ext cx="936104" cy="9118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551155" y="2360169"/>
            <a:ext cx="936104" cy="91188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1424" y="3717032"/>
            <a:ext cx="936104" cy="91188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15957" y="3717032"/>
            <a:ext cx="936104" cy="91188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626446" y="3717032"/>
            <a:ext cx="936104" cy="9118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3976" y="1412776"/>
            <a:ext cx="10896600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8698" y="1784105"/>
            <a:ext cx="1728192" cy="87427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57454" y="1784105"/>
            <a:ext cx="1728192" cy="8742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45543" y="1784105"/>
            <a:ext cx="1728192" cy="87427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8698" y="3116194"/>
            <a:ext cx="1728192" cy="8742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" y="1484784"/>
            <a:ext cx="116586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916359" y="2121567"/>
            <a:ext cx="720079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151559" y="2121567"/>
            <a:ext cx="720079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37070" y="2618278"/>
            <a:ext cx="108692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14848" y="3126278"/>
            <a:ext cx="1028824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79203" y="3683165"/>
            <a:ext cx="1060613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49603" y="3660587"/>
            <a:ext cx="1060613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938" y="1412776"/>
            <a:ext cx="11668125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直接连接符 3"/>
          <p:cNvCxnSpPr/>
          <p:nvPr/>
        </p:nvCxnSpPr>
        <p:spPr>
          <a:xfrm>
            <a:off x="2783632" y="2420888"/>
            <a:ext cx="3312368" cy="1872208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2749765" y="2492896"/>
            <a:ext cx="3418243" cy="706925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4928520" y="3284984"/>
            <a:ext cx="1239488" cy="1134037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320136" y="2542326"/>
            <a:ext cx="1440160" cy="0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139514" y="3230948"/>
            <a:ext cx="1620782" cy="990140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6925025" y="3284984"/>
            <a:ext cx="1835271" cy="984542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513" y="1484784"/>
            <a:ext cx="11610975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533073" y="2780928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485401" y="2780928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49961" y="2780928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79916" y="3403572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26138" y="3403572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58050" y="3403572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" y="1484784"/>
            <a:ext cx="1156335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040216" y="2348880"/>
            <a:ext cx="1656184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051505" y="3161680"/>
            <a:ext cx="1656184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85372" y="3985770"/>
            <a:ext cx="1656184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自定义</PresentationFormat>
  <Paragraphs>0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2025-08-23T04:35:46Z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