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57488" y="3114675"/>
            <a:ext cx="667702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1277600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343473" y="2000129"/>
            <a:ext cx="64807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788451" y="2022707"/>
            <a:ext cx="64807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02496" y="2022707"/>
            <a:ext cx="64807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97340" y="2022707"/>
            <a:ext cx="64807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63552" y="2643596"/>
            <a:ext cx="64807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5019" y="2643596"/>
            <a:ext cx="64807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77358" y="2643596"/>
            <a:ext cx="76568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96400" y="2643596"/>
            <a:ext cx="172819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92223" y="3230617"/>
            <a:ext cx="64807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92045" y="3230617"/>
            <a:ext cx="64807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27245" y="3230617"/>
            <a:ext cx="64807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749645" y="3230617"/>
            <a:ext cx="64807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346090" y="3230617"/>
            <a:ext cx="64807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680934" y="3849759"/>
            <a:ext cx="64807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106178" y="3849759"/>
            <a:ext cx="64807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984432" y="3849759"/>
            <a:ext cx="75479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484784"/>
            <a:ext cx="9324975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104112" y="220486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594245" y="220486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70245" y="2848330"/>
            <a:ext cx="169005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839450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444779" y="2170997"/>
            <a:ext cx="955477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044979" y="2799647"/>
            <a:ext cx="955477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25704" y="3466397"/>
            <a:ext cx="955477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06504" y="4123622"/>
            <a:ext cx="167367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563" y="1340768"/>
            <a:ext cx="11572875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171185" y="3606883"/>
            <a:ext cx="38051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671629" y="5525994"/>
            <a:ext cx="183208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42295" y="5525994"/>
            <a:ext cx="169366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3" y="1340768"/>
            <a:ext cx="11649075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976417" y="2947522"/>
            <a:ext cx="195123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516417" y="2947522"/>
            <a:ext cx="157147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32104" y="2947522"/>
            <a:ext cx="136815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75351" y="2947522"/>
            <a:ext cx="132916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6728" y="3590989"/>
            <a:ext cx="229296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13129" y="3590989"/>
            <a:ext cx="100275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67617" y="3590989"/>
            <a:ext cx="195123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301039" y="3590989"/>
            <a:ext cx="155560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5795" y="4245745"/>
            <a:ext cx="69169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97129" y="4245745"/>
            <a:ext cx="69169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22729" y="4245745"/>
            <a:ext cx="69169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412776"/>
            <a:ext cx="114300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487489" y="1529940"/>
            <a:ext cx="79589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801711" y="1529940"/>
            <a:ext cx="79589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70511" y="1529940"/>
            <a:ext cx="79589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53533" y="2173407"/>
            <a:ext cx="79589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45267" y="2173407"/>
            <a:ext cx="79589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69178" y="2173407"/>
            <a:ext cx="79589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68912" y="2173407"/>
            <a:ext cx="79589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93801" y="2816874"/>
            <a:ext cx="79589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93979" y="3471630"/>
            <a:ext cx="79589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925890" y="3471630"/>
            <a:ext cx="79589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16556" y="4115097"/>
            <a:ext cx="156707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219400" y="4115097"/>
            <a:ext cx="156707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944225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323009" y="3063627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151934" y="3063627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5109" y="3063627"/>
            <a:ext cx="48912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81135" y="3063627"/>
            <a:ext cx="37936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65859" y="3711327"/>
            <a:ext cx="44576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04309" y="3720852"/>
            <a:ext cx="70365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61784" y="3730377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60497" y="3711327"/>
            <a:ext cx="64807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45172" y="4378077"/>
            <a:ext cx="65390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83571" y="4378077"/>
            <a:ext cx="62034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36271" y="4387602"/>
            <a:ext cx="58792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128448" y="4378077"/>
            <a:ext cx="64807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890961" y="5051276"/>
            <a:ext cx="53263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242571" y="5041751"/>
            <a:ext cx="59930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613501" y="5041751"/>
            <a:ext cx="86409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416481" y="5032226"/>
            <a:ext cx="79208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169468" y="5689451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703118" y="5676770"/>
            <a:ext cx="447253" cy="407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464152" y="5676770"/>
            <a:ext cx="834735" cy="407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0201242" y="5686295"/>
            <a:ext cx="402687" cy="407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894" y="1412776"/>
            <a:ext cx="10534650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352997" y="1422301"/>
            <a:ext cx="45142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077147" y="1422301"/>
            <a:ext cx="45142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44147" y="1422301"/>
            <a:ext cx="45142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37390" y="1441351"/>
            <a:ext cx="61709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38747" y="2108101"/>
            <a:ext cx="77532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05797" y="2108101"/>
            <a:ext cx="64154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06047" y="2089051"/>
            <a:ext cx="45142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63347" y="2089051"/>
            <a:ext cx="45142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91147" y="2746276"/>
            <a:ext cx="45142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86497" y="2746276"/>
            <a:ext cx="45142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15397" y="2746276"/>
            <a:ext cx="45142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477447" y="2765326"/>
            <a:ext cx="67009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230172" y="2746276"/>
            <a:ext cx="45142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316022" y="2746276"/>
            <a:ext cx="45142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667322" y="3422551"/>
            <a:ext cx="61225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92251" y="3413026"/>
            <a:ext cx="45142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305872" y="3422551"/>
            <a:ext cx="45142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363147" y="3422551"/>
            <a:ext cx="611807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412776"/>
            <a:ext cx="1050607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333900" y="2214389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648600" y="222391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43575" y="3300239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23118" y="3281189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412776"/>
            <a:ext cx="10715625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231904" y="160983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760296" y="160983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02721" y="267663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28248" y="2636912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0513" y="1268760"/>
            <a:ext cx="11610975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55440" y="3457575"/>
            <a:ext cx="960964" cy="9361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31553" y="3481958"/>
            <a:ext cx="1850419" cy="9361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93728" y="3481958"/>
            <a:ext cx="1850419" cy="9361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408278" y="3481958"/>
            <a:ext cx="1850419" cy="9361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541878" y="3481958"/>
            <a:ext cx="1850419" cy="936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30238"/>
            <a:ext cx="10591800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0909" y="1844824"/>
            <a:ext cx="1850419" cy="9361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75459" y="1844824"/>
            <a:ext cx="1850419" cy="9361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18584" y="1844824"/>
            <a:ext cx="1850419" cy="9361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52184" y="1844824"/>
            <a:ext cx="1850419" cy="9361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76259" y="1844824"/>
            <a:ext cx="1850419" cy="93610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0434" y="3454549"/>
            <a:ext cx="1850419" cy="9361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84984" y="3454549"/>
            <a:ext cx="1850419" cy="9361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28109" y="3454549"/>
            <a:ext cx="1850419" cy="93610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61709" y="3454549"/>
            <a:ext cx="1850419" cy="93610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85784" y="3454549"/>
            <a:ext cx="1850419" cy="93610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0909" y="5064274"/>
            <a:ext cx="1850419" cy="93610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75459" y="5064274"/>
            <a:ext cx="1850419" cy="93610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18584" y="5064274"/>
            <a:ext cx="1850419" cy="93610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52184" y="5064274"/>
            <a:ext cx="1850419" cy="93610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76259" y="5064274"/>
            <a:ext cx="1850419" cy="936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73088"/>
            <a:ext cx="10544175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9698" y="1806724"/>
            <a:ext cx="1850419" cy="9361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94248" y="1806724"/>
            <a:ext cx="1850419" cy="9361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37373" y="1806724"/>
            <a:ext cx="1850419" cy="9361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70973" y="1806724"/>
            <a:ext cx="1850419" cy="9361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048" y="1806724"/>
            <a:ext cx="1850419" cy="93610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9223" y="3416449"/>
            <a:ext cx="1850419" cy="9361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03773" y="3416449"/>
            <a:ext cx="1850419" cy="9361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46898" y="3416449"/>
            <a:ext cx="1850419" cy="93610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80498" y="3416449"/>
            <a:ext cx="1850419" cy="93610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04573" y="3416449"/>
            <a:ext cx="1850419" cy="93610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8273" y="5016649"/>
            <a:ext cx="1850419" cy="93610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22823" y="5016649"/>
            <a:ext cx="1850419" cy="93610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23623" y="5016649"/>
            <a:ext cx="1850419" cy="936104"/>
          </a:xfrm>
          <a:prstGeom prst="rect">
            <a:avLst/>
          </a:prstGeom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7848" y="5013176"/>
            <a:ext cx="362902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3965"/>
            <a:ext cx="10639425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608926" y="3284984"/>
            <a:ext cx="52342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658793" y="3284984"/>
            <a:ext cx="52342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39148" y="3284984"/>
            <a:ext cx="52342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54510" y="3284984"/>
            <a:ext cx="52342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00999" y="3284984"/>
            <a:ext cx="52342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34688" y="3284984"/>
            <a:ext cx="52342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19666" y="5068628"/>
            <a:ext cx="52342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42066" y="5068628"/>
            <a:ext cx="52342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09533" y="5068628"/>
            <a:ext cx="52342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310955" y="5068628"/>
            <a:ext cx="52342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832304" y="5068628"/>
            <a:ext cx="52342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344472" y="5068628"/>
            <a:ext cx="52342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2025-08-23T06:47:52Z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