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90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8025" y="3109913"/>
            <a:ext cx="56959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524347"/>
            <a:ext cx="115157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680176" y="2852936"/>
            <a:ext cx="6674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12776"/>
            <a:ext cx="116205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27448" y="2780928"/>
            <a:ext cx="1065718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03270" y="3446973"/>
            <a:ext cx="1065718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334219"/>
            <a:ext cx="1152525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71664" y="4725144"/>
            <a:ext cx="144016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16108" y="4736433"/>
            <a:ext cx="314053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797" y="5391188"/>
            <a:ext cx="107788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642" y="604594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84784"/>
            <a:ext cx="115062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583832" y="2852936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058943" y="2852936"/>
            <a:ext cx="172568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543" y="3518980"/>
            <a:ext cx="1076808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121" y="4185024"/>
            <a:ext cx="3112663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2025-08-22T10:13:57Z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