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5" y="2886075"/>
            <a:ext cx="11568607" cy="98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20738"/>
            <a:ext cx="115062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407707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67671" y="403191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7729" y="40581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768" y="1844824"/>
            <a:ext cx="777686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360" y="2409268"/>
            <a:ext cx="777686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67608" y="19888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50719" y="19888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8719" y="257586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6364" y="253070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73113"/>
            <a:ext cx="107156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757209" y="14127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