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5" y="3105150"/>
            <a:ext cx="67627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12776"/>
            <a:ext cx="1155382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0966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99456" y="2060848"/>
            <a:ext cx="59766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5589" y="3280047"/>
            <a:ext cx="59766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1488951"/>
            <a:ext cx="112680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03912" y="2132856"/>
            <a:ext cx="374441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60356" y="2636912"/>
            <a:ext cx="4264036" cy="4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895" y="1412776"/>
            <a:ext cx="103346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47528" y="3212976"/>
            <a:ext cx="11521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442106" y="3212976"/>
            <a:ext cx="138208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7216" y="4409598"/>
            <a:ext cx="12424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1972" y="4409598"/>
            <a:ext cx="128804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268760"/>
            <a:ext cx="1151572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27448" y="347843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2776"/>
            <a:ext cx="115347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27448" y="212156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75057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99456" y="206084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31278" y="2060848"/>
            <a:ext cx="103267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0389" y="2647870"/>
            <a:ext cx="273368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448" y="3234893"/>
            <a:ext cx="117898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3993" y="3257470"/>
            <a:ext cx="158417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268760"/>
            <a:ext cx="1149667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57053" y="2877319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95603" y="2877319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6478" y="2877319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6678" y="2877319"/>
            <a:ext cx="56185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6628" y="3477394"/>
            <a:ext cx="6610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3153" y="3477394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0278" y="3477394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4253" y="4086994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43153" y="4086994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67478" y="4086994"/>
            <a:ext cx="70093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76103" y="4687069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14603" y="4687069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57628" y="4687069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43678" y="4687069"/>
            <a:ext cx="62473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572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275656" y="1503834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80856" y="1503834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8288" y="1503834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3588" y="2113434"/>
            <a:ext cx="7689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68738" y="2103909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31063" y="2103909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4514" y="2113434"/>
            <a:ext cx="4194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1639" y="2713509"/>
            <a:ext cx="42986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7808" y="2713509"/>
            <a:ext cx="40525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78363" y="2713509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68208" y="2713509"/>
            <a:ext cx="40530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10228" y="2713509"/>
            <a:ext cx="29673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90612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91326" y="1916832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23992" y="1916832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7192" y="1916832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592" y="2537720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7548" y="2537720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00" y="2537720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9874" y="3068960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74101" y="3107101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29345" y="3129679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8589" y="3761857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63656" y="3750568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69766" y="3716701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88344" y="4326301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54477" y="4890746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41144" y="4281146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50832" y="4845590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08368" y="4299208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318056" y="4924612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83632" y="5489057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83632" y="6053501"/>
            <a:ext cx="122413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352" y="1347564"/>
            <a:ext cx="115538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2143" y="3334414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17032" y="3334414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6765" y="3334414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1654" y="3334414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17832" y="3334414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0854" y="4824547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5743" y="4824547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2052" y="4824547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0365" y="4824547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06543" y="4824547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52897"/>
            <a:ext cx="105251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226" y="1738949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8115" y="1738949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0426" y="1738949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95315" y="1738949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28915" y="1738949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4514" y="3330683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9403" y="3330683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3520" y="3330683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84025" y="3330683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40203" y="3330683"/>
            <a:ext cx="185041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7092" y="4922416"/>
            <a:ext cx="1850419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1981" y="4922416"/>
            <a:ext cx="1850419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1714" y="4922416"/>
            <a:ext cx="1850419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06603" y="4922416"/>
            <a:ext cx="1850419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62781" y="4922416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105156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5234" y="1916832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00123" y="1916832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9856" y="1916832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4745" y="1916832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00923" y="1916832"/>
            <a:ext cx="1850419" cy="936104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384" y="3501008"/>
            <a:ext cx="3629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6050" y="3501008"/>
            <a:ext cx="3629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12776"/>
            <a:ext cx="114014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89264" y="3224265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84464" y="3867731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3832" y="3269419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5121" y="3867730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4721" y="3246841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6010" y="3845152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83121" y="3258130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94410" y="3856441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1412776"/>
            <a:ext cx="112490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19536" y="2132856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1625" y="2132856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2158" y="2132856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64603" y="2742455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62648" y="2742455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6648" y="2742455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72264" y="2742455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53091" y="2742455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79576" y="3296273"/>
            <a:ext cx="1656184" cy="46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45087" y="3296273"/>
            <a:ext cx="1471193" cy="46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79576" y="3933056"/>
            <a:ext cx="1471193" cy="46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24111" y="3933056"/>
            <a:ext cx="1392170" cy="46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2025-08-23T06:49:10Z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