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2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0613" y="3052763"/>
            <a:ext cx="23907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688" y="1628800"/>
            <a:ext cx="1109662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椭圆 2"/>
          <p:cNvSpPr/>
          <p:nvPr/>
        </p:nvSpPr>
        <p:spPr>
          <a:xfrm>
            <a:off x="3047281" y="2420888"/>
            <a:ext cx="816471" cy="576064"/>
          </a:xfrm>
          <a:prstGeom prst="ellipse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523781" y="2468513"/>
            <a:ext cx="1148283" cy="528439"/>
          </a:xfrm>
          <a:prstGeom prst="ellipse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737928" y="2424698"/>
            <a:ext cx="750560" cy="572254"/>
          </a:xfrm>
          <a:prstGeom prst="ellipse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182411" y="3273694"/>
            <a:ext cx="816471" cy="529213"/>
          </a:xfrm>
          <a:prstGeom prst="ellipse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714406" y="3268613"/>
            <a:ext cx="1215702" cy="520427"/>
          </a:xfrm>
          <a:prstGeom prst="ellipse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473253" y="3262405"/>
            <a:ext cx="784745" cy="523639"/>
          </a:xfrm>
          <a:prstGeom prst="ellipse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556792"/>
            <a:ext cx="1154430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1424" y="2718445"/>
            <a:ext cx="1656184" cy="8378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524" y="2718445"/>
            <a:ext cx="1656184" cy="8378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2474" y="2718445"/>
            <a:ext cx="1656184" cy="8378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17049" y="2718445"/>
            <a:ext cx="1656184" cy="83784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22099" y="2718445"/>
            <a:ext cx="1656184" cy="837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" y="1628800"/>
            <a:ext cx="111633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135560" y="2401918"/>
            <a:ext cx="90674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821610" y="2401918"/>
            <a:ext cx="90674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93360" y="2401918"/>
            <a:ext cx="90674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69885" y="2401918"/>
            <a:ext cx="90674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6510" y="3049618"/>
            <a:ext cx="90674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02560" y="3049618"/>
            <a:ext cx="90674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74310" y="3049618"/>
            <a:ext cx="102594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50835" y="3049618"/>
            <a:ext cx="90674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828" y="1556792"/>
            <a:ext cx="857250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375920" y="2977982"/>
            <a:ext cx="309634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271020" y="4282907"/>
            <a:ext cx="309634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556792"/>
            <a:ext cx="111252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495600" y="293446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133900" y="293446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556792"/>
            <a:ext cx="11620500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608168" y="155679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67061"/>
            <a:ext cx="115824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83432" y="2329910"/>
            <a:ext cx="936104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2025-08-22T03:36:24Z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