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" y="2152650"/>
            <a:ext cx="1118235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484784"/>
            <a:ext cx="115728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35760" y="2204864"/>
            <a:ext cx="633670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68008" y="2852564"/>
            <a:ext cx="554461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79587"/>
            <a:ext cx="1102042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063552" y="1988840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87802" y="1988840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8777" y="1988840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6402" y="2627467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45052" y="2646517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45527" y="2627467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87477" y="3275167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06852" y="3275167"/>
            <a:ext cx="92119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90484" y="3275167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7634" y="3951442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92651" y="3932392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88301" y="3922867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458" y="1412776"/>
            <a:ext cx="1110615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4490" y="2492896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7615" y="2492896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70265" y="2492896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32440" y="2492896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46990" y="2492896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3065" y="4026421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46190" y="4026421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8840" y="4026421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2915" y="4026421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75565" y="4026421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05855"/>
            <a:ext cx="1056322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081" y="1907307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7206" y="1907307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9856" y="1907307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2981" y="1897782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76581" y="1907307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031" y="3450357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8156" y="3450357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0806" y="3450357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2981" y="3450357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57531" y="3450357"/>
            <a:ext cx="1850419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081" y="4993407"/>
            <a:ext cx="1850419" cy="936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7206" y="4993407"/>
            <a:ext cx="1850419" cy="9361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9856" y="4993407"/>
            <a:ext cx="1850419" cy="936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2506" y="4993407"/>
            <a:ext cx="1850419" cy="9361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76581" y="4993407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556792"/>
            <a:ext cx="110109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6833" y="3933056"/>
            <a:ext cx="103917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2495600" y="234888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5600" y="325375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600" y="411100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600" y="500635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76875" y="234888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6875" y="323470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76875" y="411100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76875" y="500635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42659" y="234888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42659" y="3212976"/>
            <a:ext cx="834735" cy="41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42659" y="411100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42659" y="500635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45258" y="234888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345258" y="323470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345258" y="411100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345258" y="500635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340768"/>
            <a:ext cx="1156335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75520" y="3035052"/>
            <a:ext cx="834735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83470" y="3695452"/>
            <a:ext cx="1109836" cy="8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2670" y="4349502"/>
            <a:ext cx="834735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3620" y="4997202"/>
            <a:ext cx="834735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3970" y="3044577"/>
            <a:ext cx="834735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5370" y="3701802"/>
            <a:ext cx="834735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42945" y="4349502"/>
            <a:ext cx="834735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46120" y="5003552"/>
            <a:ext cx="979834" cy="8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47728" y="263691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43678" y="263691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67808" y="328498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39933" y="331355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77283" y="394220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025658" y="396125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34333" y="460895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273308" y="460895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4394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271465" y="1844824"/>
            <a:ext cx="720080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338890" y="1816249"/>
            <a:ext cx="720080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9690" y="2492524"/>
            <a:ext cx="905990" cy="14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165" y="2492524"/>
            <a:ext cx="720080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365" y="3130699"/>
            <a:ext cx="720080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3640" y="3142128"/>
            <a:ext cx="1084608" cy="13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0990" y="3806974"/>
            <a:ext cx="854570" cy="54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8015" y="3816499"/>
            <a:ext cx="720080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8614" y="4464198"/>
            <a:ext cx="878953" cy="11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81740" y="4426099"/>
            <a:ext cx="720080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58666" y="143182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02341" y="143182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34966" y="208905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040416" y="210810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11091" y="2746276"/>
            <a:ext cx="99667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707166" y="27462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411141" y="341302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897541" y="340350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44491" y="4070251"/>
            <a:ext cx="96733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849916" y="406072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537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03513" y="2132856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79888" y="2132856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5488" y="2132856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1563" y="2132856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66513" y="2132856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472" y="2771031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3632" y="2761506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99163" y="2799606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66013" y="2799606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68408" y="2799606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38783" y="3429000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62783" y="3429000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67858" y="3429000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96608" y="3429000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939733" y="3429000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435158" y="3429000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3157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343472" y="2060848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996507" y="2060848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6280" y="2060848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4462" y="2761878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7820" y="2761878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8955" y="2761878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5560" y="3323084"/>
            <a:ext cx="1251224" cy="51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12210" y="3323084"/>
            <a:ext cx="1651942" cy="51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81280" y="3323084"/>
            <a:ext cx="1251224" cy="51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6004" y="4018409"/>
            <a:ext cx="1605659" cy="51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61679" y="4018409"/>
            <a:ext cx="990305" cy="51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24054" y="4018409"/>
            <a:ext cx="1605659" cy="51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2025-08-23T06:55:53Z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