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2116063"/>
            <a:ext cx="114776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12776"/>
            <a:ext cx="115919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44151" y="3356992"/>
            <a:ext cx="2315545" cy="40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300063" y="3284984"/>
            <a:ext cx="2308105" cy="47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5752" y="3284984"/>
            <a:ext cx="2226792" cy="48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996" y="3894584"/>
            <a:ext cx="2576724" cy="48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412776"/>
            <a:ext cx="116586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38276" y="1961988"/>
            <a:ext cx="2133388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929831" y="1973277"/>
            <a:ext cx="3822353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543" y="3779500"/>
            <a:ext cx="10770073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340768"/>
            <a:ext cx="11630025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703512" y="2924944"/>
            <a:ext cx="144016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38623" y="2924944"/>
            <a:ext cx="138536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0215" y="3557453"/>
            <a:ext cx="152345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3832" y="3557453"/>
            <a:ext cx="144016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432" y="4178342"/>
            <a:ext cx="165618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4588" y="4189631"/>
            <a:ext cx="179944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3210" y="4810519"/>
            <a:ext cx="147086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340768"/>
            <a:ext cx="116586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048328" y="1340768"/>
            <a:ext cx="834735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402016" y="1961657"/>
            <a:ext cx="1414064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6060" y="1961656"/>
            <a:ext cx="1493866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90015" y="2582544"/>
            <a:ext cx="834735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2949" y="3214723"/>
            <a:ext cx="1110563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02015" y="3214723"/>
            <a:ext cx="1486073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340768"/>
            <a:ext cx="11620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340768"/>
            <a:ext cx="116871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363" y="1412776"/>
            <a:ext cx="1172527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55440" y="1784105"/>
            <a:ext cx="8640960" cy="13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231904" y="2435785"/>
            <a:ext cx="6624736" cy="27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352" y="3068960"/>
            <a:ext cx="1656184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7251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2708920"/>
            <a:ext cx="108966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375920" y="1412776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484784"/>
            <a:ext cx="116490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074083" y="1484784"/>
            <a:ext cx="83473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22794" y="3900607"/>
            <a:ext cx="273344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340768"/>
            <a:ext cx="11591925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056" y="1471042"/>
            <a:ext cx="116586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55948"/>
            <a:ext cx="1102042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1348146"/>
            <a:ext cx="110109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450" y="1340768"/>
            <a:ext cx="111061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946" y="1338965"/>
            <a:ext cx="110394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484784"/>
            <a:ext cx="116586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1504" y="2967038"/>
            <a:ext cx="4286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4219" y="2967038"/>
            <a:ext cx="42576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412776"/>
            <a:ext cx="116871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215680" y="2276872"/>
            <a:ext cx="834735" cy="42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634347" y="2276872"/>
            <a:ext cx="834735" cy="42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9057" y="2965495"/>
            <a:ext cx="834735" cy="42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6168" y="2965495"/>
            <a:ext cx="834735" cy="42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89145" y="3642829"/>
            <a:ext cx="834735" cy="42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35189" y="3642829"/>
            <a:ext cx="834735" cy="42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6745" y="4331451"/>
            <a:ext cx="834735" cy="42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35960" y="4331451"/>
            <a:ext cx="834735" cy="42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340768"/>
            <a:ext cx="1160145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5292" y="2564904"/>
            <a:ext cx="1728192" cy="8742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90092" y="2564904"/>
            <a:ext cx="1728192" cy="8742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34892" y="2564904"/>
            <a:ext cx="1728192" cy="8742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02270" y="2564904"/>
            <a:ext cx="1728192" cy="8742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5292" y="4111481"/>
            <a:ext cx="1728192" cy="8742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90092" y="4111481"/>
            <a:ext cx="1728192" cy="8742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34892" y="4111481"/>
            <a:ext cx="1728192" cy="8742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02270" y="4111481"/>
            <a:ext cx="1728192" cy="874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412776"/>
            <a:ext cx="1164907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775520" y="2924944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30009" y="2924944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0365" y="2924944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3565" y="2924944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0409" y="3613566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3609" y="3613566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28054" y="3613566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9737" y="3613566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1374998"/>
            <a:ext cx="116681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805452" y="2137130"/>
            <a:ext cx="8347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18696" y="3356330"/>
            <a:ext cx="8347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8296" y="4509120"/>
            <a:ext cx="8347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331" y="1403598"/>
            <a:ext cx="1174432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00056" y="2159708"/>
            <a:ext cx="17281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027167" y="219357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41478" y="2193574"/>
            <a:ext cx="834735" cy="44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1078" y="2780596"/>
            <a:ext cx="834735" cy="44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040" y="2780596"/>
            <a:ext cx="834735" cy="44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72323" y="2780596"/>
            <a:ext cx="834735" cy="44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22723" y="3401485"/>
            <a:ext cx="1685445" cy="44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3212" y="3390196"/>
            <a:ext cx="1803388" cy="44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347788"/>
            <a:ext cx="116586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799856" y="3273594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681367" y="3273594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3412" y="3849327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5723" y="4481504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8288" y="4470215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2025-08-23T05:40:58Z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