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345" y="2976245"/>
            <a:ext cx="69246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278255"/>
            <a:ext cx="1053465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30" y="4552950"/>
            <a:ext cx="4171950" cy="210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40601" y="2553961"/>
            <a:ext cx="430598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666240"/>
            <a:ext cx="104965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7547" y="3680797"/>
            <a:ext cx="430598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5" y="1880870"/>
            <a:ext cx="4171950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20165"/>
            <a:ext cx="104775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2455" y="1990542"/>
            <a:ext cx="2259399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6893" y="4696797"/>
            <a:ext cx="430598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41838" y="5380288"/>
            <a:ext cx="430598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59205"/>
            <a:ext cx="105156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4529" y="1962834"/>
            <a:ext cx="1040198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20602" y="4669089"/>
            <a:ext cx="1040198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15801" y="6008362"/>
            <a:ext cx="1982307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2233295"/>
            <a:ext cx="7696200" cy="23907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704975"/>
            <a:ext cx="103632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9038" y="3671561"/>
            <a:ext cx="4189798" cy="1325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6528" y="3736214"/>
            <a:ext cx="5076490" cy="1389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977265"/>
            <a:ext cx="68008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08529" y="2286106"/>
            <a:ext cx="6000126" cy="1824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8601" y="5278688"/>
            <a:ext cx="6508126" cy="117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287780"/>
            <a:ext cx="103060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5146" y="3071197"/>
            <a:ext cx="4716271" cy="3403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5219" y="2951124"/>
            <a:ext cx="4716271" cy="3403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148" y="1278255"/>
            <a:ext cx="105346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3620" y="3145089"/>
            <a:ext cx="8142962" cy="339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395" y="1583690"/>
            <a:ext cx="6248400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070" y="2231390"/>
            <a:ext cx="10420350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49838" y="2323052"/>
            <a:ext cx="430598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68311" y="4715271"/>
            <a:ext cx="430598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2490470"/>
            <a:ext cx="9391650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5838" y="2507779"/>
            <a:ext cx="9768562" cy="2193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" y="1222375"/>
            <a:ext cx="10462260" cy="56000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8274" y="3255923"/>
            <a:ext cx="5944708" cy="3532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47800"/>
            <a:ext cx="10477500" cy="39624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385570"/>
            <a:ext cx="98298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8055" y="1343997"/>
            <a:ext cx="3275399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6644" y="1068621"/>
            <a:ext cx="4316991" cy="459283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85764" y="1981306"/>
            <a:ext cx="5270454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5000" y="2627851"/>
            <a:ext cx="5270454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157095"/>
            <a:ext cx="1051560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655" y="915035"/>
            <a:ext cx="99822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5073" y="937597"/>
            <a:ext cx="6286454" cy="1768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3400" y="2821815"/>
            <a:ext cx="7283982" cy="3505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633220"/>
            <a:ext cx="1045845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476375"/>
            <a:ext cx="10001250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355" y="780415"/>
            <a:ext cx="9570085" cy="60598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9728" y="789815"/>
            <a:ext cx="10230381" cy="5952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476375"/>
            <a:ext cx="10439400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452370"/>
            <a:ext cx="1045845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7547" y="2535488"/>
            <a:ext cx="430598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356995"/>
            <a:ext cx="98488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20819" y="1953596"/>
            <a:ext cx="716927" cy="55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1139" y="2623127"/>
            <a:ext cx="3065184" cy="2790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120" y="910590"/>
            <a:ext cx="82391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3983" y="789813"/>
            <a:ext cx="8438526" cy="5749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981075"/>
            <a:ext cx="94678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3619" y="909887"/>
            <a:ext cx="9907108" cy="5324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233805"/>
            <a:ext cx="1043940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020" y="4149090"/>
            <a:ext cx="2886075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49838" y="2664797"/>
            <a:ext cx="430598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274445"/>
            <a:ext cx="1049655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1420" y="2999105"/>
            <a:ext cx="399097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23729" y="1288579"/>
            <a:ext cx="430598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395220"/>
            <a:ext cx="10477500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4420" y="2517016"/>
            <a:ext cx="430598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240790"/>
            <a:ext cx="1049655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130" y="2667635"/>
            <a:ext cx="10144125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40601" y="4105671"/>
            <a:ext cx="430598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61465"/>
            <a:ext cx="104584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6020" y="3957889"/>
            <a:ext cx="430598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1525" y="1861820"/>
            <a:ext cx="3028950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2025-07-07T07:03:59Z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