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075" y="3038475"/>
            <a:ext cx="59118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47775"/>
            <a:ext cx="97536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4601" y="2526254"/>
            <a:ext cx="4860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9147" y="5057018"/>
            <a:ext cx="124339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74700"/>
            <a:ext cx="973455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0710" y="3357526"/>
            <a:ext cx="4790163" cy="1528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9947" y="5121671"/>
            <a:ext cx="8226089" cy="1057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371600"/>
            <a:ext cx="98171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4528" y="2646326"/>
            <a:ext cx="5870817" cy="2941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400175"/>
            <a:ext cx="98107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1474" y="2738690"/>
            <a:ext cx="5649144" cy="2128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6128" y="5075491"/>
            <a:ext cx="63603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96925"/>
            <a:ext cx="9734550" cy="526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3292" y="2590222"/>
            <a:ext cx="9571326" cy="391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96925"/>
            <a:ext cx="9753600" cy="526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2310" y="3311344"/>
            <a:ext cx="4439181" cy="1620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8419" y="5075489"/>
            <a:ext cx="6637436" cy="1149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557020"/>
            <a:ext cx="5105400" cy="240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7510" y="1658034"/>
            <a:ext cx="6859108" cy="2867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456055"/>
            <a:ext cx="971550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2819" y="3957889"/>
            <a:ext cx="602401" cy="404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0" y="1679575"/>
            <a:ext cx="909320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5982" y="1676507"/>
            <a:ext cx="9990236" cy="3846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020" y="633730"/>
            <a:ext cx="975360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350" y="2984500"/>
            <a:ext cx="4775200" cy="1543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2945" y="4592320"/>
            <a:ext cx="2870200" cy="1568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1350" y="6225540"/>
            <a:ext cx="5314950" cy="38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7525" y="1892300"/>
            <a:ext cx="2317750" cy="2159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86129" y="2960361"/>
            <a:ext cx="6231035" cy="3680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65" y="1280160"/>
            <a:ext cx="545465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725" y="1881505"/>
            <a:ext cx="9734550" cy="3886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46638" y="19628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5875" y="464138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465" y="669925"/>
            <a:ext cx="634365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9873" y="697452"/>
            <a:ext cx="7385582" cy="59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35635"/>
            <a:ext cx="9772650" cy="456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4090" y="4363720"/>
            <a:ext cx="3473450" cy="36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1815" y="4987290"/>
            <a:ext cx="6553200" cy="965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13837" y="3043489"/>
            <a:ext cx="6563545" cy="3117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3894" y="2794214"/>
            <a:ext cx="2743633" cy="2526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730" y="671195"/>
            <a:ext cx="5988050" cy="269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730" y="3020695"/>
            <a:ext cx="2540000" cy="349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730" y="3581400"/>
            <a:ext cx="5581650" cy="2755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5870" y="5914390"/>
            <a:ext cx="2914650" cy="37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9801" y="692727"/>
            <a:ext cx="6905290" cy="2678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1256" y="3629891"/>
            <a:ext cx="6905290" cy="2678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949325"/>
            <a:ext cx="97345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1801" y="2835564"/>
            <a:ext cx="2822817" cy="408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4928" y="5334108"/>
            <a:ext cx="744636" cy="404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680" y="693420"/>
            <a:ext cx="6464300" cy="452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693420"/>
            <a:ext cx="2209800" cy="248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90" y="3141345"/>
            <a:ext cx="1631950" cy="2266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8160" y="4149090"/>
            <a:ext cx="2000250" cy="2349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5836" y="752872"/>
            <a:ext cx="6563545" cy="2147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8128" y="3015779"/>
            <a:ext cx="4051254" cy="2230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939800"/>
            <a:ext cx="9810750" cy="497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564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005" y="664210"/>
            <a:ext cx="973455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055" y="1325880"/>
            <a:ext cx="518795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3005" y="3749040"/>
            <a:ext cx="9772650" cy="294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28165" y="129781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6565" y="565738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90600"/>
            <a:ext cx="97536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8166" y="151949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92785"/>
            <a:ext cx="97536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8092" y="184276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219" y="372698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4274" y="551883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5360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5038" y="552807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16025"/>
            <a:ext cx="979170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8820" y="2461600"/>
            <a:ext cx="8277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9170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3292" y="1380945"/>
            <a:ext cx="11233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2091" y="2018255"/>
            <a:ext cx="30721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9256" y="3265163"/>
            <a:ext cx="4860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3147" y="5786690"/>
            <a:ext cx="9847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2025-07-07T07:13:27Z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