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275" y="3048000"/>
            <a:ext cx="60134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49375"/>
            <a:ext cx="977265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129" y="3200508"/>
            <a:ext cx="5141144" cy="244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092200"/>
            <a:ext cx="97726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9109" y="2415417"/>
            <a:ext cx="6471181" cy="345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15" y="3721735"/>
            <a:ext cx="7505700" cy="222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775" y="685165"/>
            <a:ext cx="9696450" cy="100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015" y="1917065"/>
            <a:ext cx="2832100" cy="1682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7450" y="1454785"/>
            <a:ext cx="2374900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6819" y="1805816"/>
            <a:ext cx="6655907" cy="3532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2309" y="5481889"/>
            <a:ext cx="8004417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08685"/>
            <a:ext cx="98615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5764" y="2175272"/>
            <a:ext cx="1612853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2455" y="2821818"/>
            <a:ext cx="4319109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844" y="2200562"/>
            <a:ext cx="3032847" cy="30328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22420" y="473374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3839" y="5361816"/>
            <a:ext cx="4817870" cy="74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50875"/>
            <a:ext cx="9791700" cy="555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128" y="3828905"/>
            <a:ext cx="8481290" cy="2414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726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965" y="3861435"/>
            <a:ext cx="9137650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7656" y="3856290"/>
            <a:ext cx="9556126" cy="1279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546475"/>
            <a:ext cx="83058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970" y="796925"/>
            <a:ext cx="2254250" cy="2552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4675" y="717550"/>
            <a:ext cx="3098800" cy="2711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7715" y="3613150"/>
            <a:ext cx="431800" cy="36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6474" y="3550855"/>
            <a:ext cx="8438526" cy="3052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6448" y="785091"/>
            <a:ext cx="3177472" cy="2606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53110"/>
            <a:ext cx="985520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405" y="4016375"/>
            <a:ext cx="276860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667385"/>
            <a:ext cx="60325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0785" y="2992120"/>
            <a:ext cx="6038850" cy="36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120" y="3587750"/>
            <a:ext cx="47307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0418" y="725162"/>
            <a:ext cx="9870163" cy="2775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527" y="3634616"/>
            <a:ext cx="5501363" cy="271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90600"/>
            <a:ext cx="97726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739775"/>
            <a:ext cx="54927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775" y="1292860"/>
            <a:ext cx="97536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5801" y="1925889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0383" y="4899998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692785"/>
            <a:ext cx="913130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3141345"/>
            <a:ext cx="748030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9802" y="780580"/>
            <a:ext cx="5261216" cy="1611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565" y="2572435"/>
            <a:ext cx="4014307" cy="156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874" y="4290398"/>
            <a:ext cx="8124490" cy="1556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12237" y="6045308"/>
            <a:ext cx="59447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9185" y="738721"/>
            <a:ext cx="3410960" cy="2299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341120"/>
            <a:ext cx="8883650" cy="395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4456" y="1307053"/>
            <a:ext cx="9094308" cy="400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3455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3038" y="1343999"/>
            <a:ext cx="27489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0419" y="1981308"/>
            <a:ext cx="10032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8058150" cy="514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665" y="764540"/>
            <a:ext cx="2438400" cy="219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880" y="3861435"/>
            <a:ext cx="26670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9655" y="725163"/>
            <a:ext cx="8004417" cy="2138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9583" y="3163562"/>
            <a:ext cx="6212561" cy="278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23265"/>
            <a:ext cx="975360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9619" y="1944362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755650"/>
            <a:ext cx="9709150" cy="427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175" y="5126355"/>
            <a:ext cx="929640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6565" y="1334762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7328" y="3283635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3509" y="5167853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41985"/>
            <a:ext cx="9734550" cy="592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1147" y="5555780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949325"/>
            <a:ext cx="98996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8855" y="2175271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6564" y="4807634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74370"/>
            <a:ext cx="98996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9691" y="5232507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395" y="663575"/>
            <a:ext cx="97726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395" y="3780155"/>
            <a:ext cx="975360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9292" y="1861235"/>
            <a:ext cx="763108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5473" y="3182035"/>
            <a:ext cx="2933653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7328" y="4336579"/>
            <a:ext cx="966307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074" y="6202326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515" y="666115"/>
            <a:ext cx="5911850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045" y="2244090"/>
            <a:ext cx="142875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9275" y="2244090"/>
            <a:ext cx="1339850" cy="412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4910" y="3197225"/>
            <a:ext cx="9715500" cy="302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48674" y="4364290"/>
            <a:ext cx="541436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8055" y="5657381"/>
            <a:ext cx="643035" cy="4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2025-07-07T07:14:48Z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