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0" y="3038475"/>
            <a:ext cx="60579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1092200"/>
            <a:ext cx="983615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6053" y="2895710"/>
            <a:ext cx="6341874" cy="308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155700"/>
            <a:ext cx="9734550" cy="454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9944" y="2378471"/>
            <a:ext cx="6341874" cy="3846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650875"/>
            <a:ext cx="979170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6126" y="3856291"/>
            <a:ext cx="6471183" cy="955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7435" y="4973890"/>
            <a:ext cx="6304929" cy="1168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75" y="908050"/>
            <a:ext cx="9671050" cy="504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6126" y="2590909"/>
            <a:ext cx="8503183" cy="3643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857250"/>
            <a:ext cx="97345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6744" y="2101381"/>
            <a:ext cx="5178092" cy="4474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836930"/>
            <a:ext cx="9734550" cy="238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3141345"/>
            <a:ext cx="2749550" cy="244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6553200" cy="450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310" y="5419725"/>
            <a:ext cx="8680450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7435" y="725163"/>
            <a:ext cx="8863401" cy="5306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1073150"/>
            <a:ext cx="9836150" cy="471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1399" y="3477600"/>
            <a:ext cx="5880056" cy="2572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0" y="2603500"/>
            <a:ext cx="8699500" cy="165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3690" y="2581673"/>
            <a:ext cx="9417583" cy="2221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917575"/>
            <a:ext cx="9779000" cy="502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355" y="836930"/>
            <a:ext cx="545465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530350"/>
            <a:ext cx="9753600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27687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1220" y="44566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9321800" cy="557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3400" y="3237455"/>
            <a:ext cx="8647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052830"/>
            <a:ext cx="6985000" cy="415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9799" y="1066909"/>
            <a:ext cx="7487183" cy="2664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2854" y="3902471"/>
            <a:ext cx="7727328" cy="1657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692785"/>
            <a:ext cx="6392545" cy="588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5981" y="669745"/>
            <a:ext cx="7505655" cy="590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650875"/>
            <a:ext cx="9734550" cy="555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8807450" cy="4038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025" y="4293235"/>
            <a:ext cx="2628900" cy="1689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24308" y="706690"/>
            <a:ext cx="9639256" cy="2821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2708" y="3616146"/>
            <a:ext cx="6240274" cy="1408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125" y="4238424"/>
            <a:ext cx="2897620" cy="17653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4629150" cy="170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9275" y="3068955"/>
            <a:ext cx="6013450" cy="219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9728" y="835999"/>
            <a:ext cx="4928707" cy="974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0491" y="1999781"/>
            <a:ext cx="45500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230" y="700405"/>
            <a:ext cx="9690100" cy="364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6765" y="4085590"/>
            <a:ext cx="1905000" cy="2387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1065" y="1879600"/>
            <a:ext cx="2749550" cy="2000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3960" y="4085590"/>
            <a:ext cx="2540000" cy="2387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91219" y="131629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820420"/>
            <a:ext cx="9772650" cy="431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3860" y="5303520"/>
            <a:ext cx="767080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55874" y="151949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9692" y="273869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7401" y="467832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041400"/>
            <a:ext cx="9753600" cy="477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7401" y="103919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1219" y="410567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2184400"/>
            <a:ext cx="9836150" cy="248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3510" y="284952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812800"/>
            <a:ext cx="977265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5801" y="495541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230" y="680085"/>
            <a:ext cx="9690100" cy="462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0" y="5530850"/>
            <a:ext cx="9715500" cy="111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57765" y="1916653"/>
            <a:ext cx="8092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0783" y="6119199"/>
            <a:ext cx="8092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633095"/>
            <a:ext cx="9753600" cy="170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2486660"/>
            <a:ext cx="9753600" cy="426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7110" y="1214690"/>
            <a:ext cx="8092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5509" y="2452363"/>
            <a:ext cx="15020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9763" y="4946182"/>
            <a:ext cx="12526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05690" y="6193091"/>
            <a:ext cx="12526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2025-07-07T07:13:59Z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