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575" y="2976245"/>
            <a:ext cx="68008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29995"/>
            <a:ext cx="1047750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250055"/>
            <a:ext cx="3184525" cy="25514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2436" y="2627850"/>
            <a:ext cx="618837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1880870"/>
            <a:ext cx="96678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54835" y="2701741"/>
            <a:ext cx="1006765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2398" y="3597666"/>
            <a:ext cx="1099129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2653" y="4281157"/>
            <a:ext cx="2890983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69365"/>
            <a:ext cx="1047750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637155"/>
            <a:ext cx="648652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220" y="3429000"/>
            <a:ext cx="2409825" cy="2724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982" y="2498541"/>
            <a:ext cx="618837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519555"/>
            <a:ext cx="104775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2072" y="4835341"/>
            <a:ext cx="1496292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8320" y="1771650"/>
            <a:ext cx="351472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1733550"/>
            <a:ext cx="76866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9454" y="3061959"/>
            <a:ext cx="5671128" cy="224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1071245"/>
            <a:ext cx="74485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64872" y="2239923"/>
            <a:ext cx="7546110" cy="3680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81430"/>
            <a:ext cx="104775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8582" y="2646322"/>
            <a:ext cx="8349673" cy="3348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752600"/>
            <a:ext cx="1049655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485900"/>
            <a:ext cx="100584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891" y="2230686"/>
            <a:ext cx="5329382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5502" y="1805795"/>
            <a:ext cx="3511262" cy="35508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8364" y="2923413"/>
            <a:ext cx="5329382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1269365"/>
            <a:ext cx="61722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530" y="2037715"/>
            <a:ext cx="1045845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1745" y="1962832"/>
            <a:ext cx="618837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4800" y="5472650"/>
            <a:ext cx="618837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2509520"/>
            <a:ext cx="953452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499870"/>
            <a:ext cx="10125075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5765" y="1750399"/>
            <a:ext cx="6194090" cy="2332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5074" y="4244217"/>
            <a:ext cx="7062308" cy="1620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2157095"/>
            <a:ext cx="66484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4420" y="2138326"/>
            <a:ext cx="6628198" cy="3089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485900"/>
            <a:ext cx="105537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5038" y="3551490"/>
            <a:ext cx="53219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485900"/>
            <a:ext cx="99631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402" y="1658036"/>
            <a:ext cx="5002598" cy="2359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7293" y="4207272"/>
            <a:ext cx="9214380" cy="1436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595755"/>
            <a:ext cx="103251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020" y="3453130"/>
            <a:ext cx="9906000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58346" y="3472873"/>
            <a:ext cx="2167035" cy="944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2928" y="4608946"/>
            <a:ext cx="2167035" cy="944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1133475"/>
            <a:ext cx="998220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614170"/>
            <a:ext cx="100012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273" y="1741162"/>
            <a:ext cx="10507471" cy="3800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5395" y="824865"/>
            <a:ext cx="9711055" cy="564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171575"/>
            <a:ext cx="99441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8892" y="1186980"/>
            <a:ext cx="10211908" cy="4493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518920"/>
            <a:ext cx="1047750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0145" y="1537959"/>
            <a:ext cx="618837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9381" y="4124141"/>
            <a:ext cx="618837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299210"/>
            <a:ext cx="98869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3086100"/>
            <a:ext cx="992505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7292" y="1343999"/>
            <a:ext cx="10304271" cy="4835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73175"/>
            <a:ext cx="1042035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282700"/>
            <a:ext cx="99631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5346" y="2581672"/>
            <a:ext cx="9620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366520"/>
            <a:ext cx="91059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5292" y="1399417"/>
            <a:ext cx="8743326" cy="4419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995680"/>
            <a:ext cx="94869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9037" y="1057672"/>
            <a:ext cx="9537653" cy="5232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2266950"/>
            <a:ext cx="104775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5491" y="2286105"/>
            <a:ext cx="618837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71905"/>
            <a:ext cx="1047750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655" y="3898900"/>
            <a:ext cx="32385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7782" y="2655560"/>
            <a:ext cx="618837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476375"/>
            <a:ext cx="105727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7781" y="3496068"/>
            <a:ext cx="618837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0" y="2009775"/>
            <a:ext cx="31242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254125"/>
            <a:ext cx="105156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3141345"/>
            <a:ext cx="249555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8545" y="1842759"/>
            <a:ext cx="618837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96035"/>
            <a:ext cx="104775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1672" y="3218977"/>
            <a:ext cx="618837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2025-07-08T01:53:15Z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