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1025" y="3057525"/>
            <a:ext cx="59499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9695" y="1208405"/>
            <a:ext cx="645160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3546" y="2295344"/>
            <a:ext cx="9297509" cy="3034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92200"/>
            <a:ext cx="97726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7655" y="3006543"/>
            <a:ext cx="6480418" cy="3274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64845"/>
            <a:ext cx="9753600" cy="458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4045" y="4762500"/>
            <a:ext cx="2190750" cy="39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930" y="5249545"/>
            <a:ext cx="4445000" cy="109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23074" y="2498544"/>
            <a:ext cx="7653435" cy="4013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697865"/>
            <a:ext cx="9103360" cy="6017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0092" y="1297816"/>
            <a:ext cx="5547544" cy="5398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46150"/>
            <a:ext cx="977265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7910" y="4050253"/>
            <a:ext cx="2638090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092200"/>
            <a:ext cx="929640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9729" y="1094617"/>
            <a:ext cx="6443471" cy="4631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18820"/>
            <a:ext cx="97155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830" y="3142615"/>
            <a:ext cx="5911850" cy="167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835" y="3061970"/>
            <a:ext cx="3117850" cy="3644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6892" y="3810108"/>
            <a:ext cx="5935472" cy="1463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970" y="808990"/>
            <a:ext cx="54102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970" y="1896110"/>
            <a:ext cx="6159500" cy="394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5147" y="725162"/>
            <a:ext cx="7293217" cy="5463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005" y="666115"/>
            <a:ext cx="9723120" cy="60591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4455" y="720090"/>
            <a:ext cx="74422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9729" y="715925"/>
            <a:ext cx="6120198" cy="2258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9582" y="3098906"/>
            <a:ext cx="8050599" cy="2858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830" y="882650"/>
            <a:ext cx="54356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426845"/>
            <a:ext cx="9715500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8092" y="1353235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5324872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15010"/>
            <a:ext cx="9734550" cy="570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3872" y="5214034"/>
            <a:ext cx="2240927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268730"/>
            <a:ext cx="915670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9802" y="3255925"/>
            <a:ext cx="7450234" cy="210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1757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8965" y="651272"/>
            <a:ext cx="9648490" cy="5703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330325"/>
            <a:ext cx="9836150" cy="419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8092" y="1353235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5801" y="3265162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694690"/>
            <a:ext cx="97790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8092" y="1353235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219" y="3191271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7401" y="5241743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642620"/>
            <a:ext cx="9753600" cy="46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231900"/>
            <a:ext cx="9709150" cy="543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6638" y="678980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5110" y="2443126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5109" y="5601962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235075"/>
            <a:ext cx="97790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16237" y="1851999"/>
            <a:ext cx="744636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9130" y="3126740"/>
            <a:ext cx="7448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0610" y="4382770"/>
            <a:ext cx="11233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1074" y="4983126"/>
            <a:ext cx="744636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327150"/>
            <a:ext cx="97345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7292" y="3819344"/>
            <a:ext cx="522963" cy="503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510" y="4608945"/>
            <a:ext cx="735399" cy="794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0" y="638175"/>
            <a:ext cx="4711700" cy="290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210" y="3830320"/>
            <a:ext cx="4546600" cy="219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3146" y="2443126"/>
            <a:ext cx="4919472" cy="121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5290" y="4410471"/>
            <a:ext cx="5529073" cy="2008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269365"/>
            <a:ext cx="6140450" cy="343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7801" y="2507781"/>
            <a:ext cx="7071544" cy="306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2025-07-08T01:49:20Z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