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75" y="3051175"/>
            <a:ext cx="591185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51879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3073" y="3098908"/>
            <a:ext cx="6009363" cy="309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268730"/>
            <a:ext cx="5873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583" y="2055197"/>
            <a:ext cx="6748272" cy="320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08685"/>
            <a:ext cx="534670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3910" y="2535488"/>
            <a:ext cx="7394817" cy="334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341120"/>
            <a:ext cx="7423150" cy="330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2782" y="2249162"/>
            <a:ext cx="8447763" cy="2720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95425"/>
            <a:ext cx="9734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419" y="3519056"/>
            <a:ext cx="9630017" cy="186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30275"/>
            <a:ext cx="977265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547" y="1976582"/>
            <a:ext cx="1197217" cy="849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1219" y="3533017"/>
            <a:ext cx="1021726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5181" y="4142617"/>
            <a:ext cx="2942891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7353300" cy="302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7292" y="1464070"/>
            <a:ext cx="9325217" cy="3763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720725"/>
            <a:ext cx="97091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2128" y="5481890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8204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510" y="2443125"/>
            <a:ext cx="6212563" cy="2359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74750"/>
            <a:ext cx="90932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947" y="2175270"/>
            <a:ext cx="9242089" cy="3828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5454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425" y="1484630"/>
            <a:ext cx="9709150" cy="429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801" y="1491780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1983" y="3145089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673100"/>
            <a:ext cx="9798050" cy="551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923925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10492" y="3616144"/>
            <a:ext cx="1114090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5074" y="3606908"/>
            <a:ext cx="1114090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8364" y="3486834"/>
            <a:ext cx="1219200" cy="724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557020"/>
            <a:ext cx="6877050" cy="277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910" y="2304580"/>
            <a:ext cx="7902817" cy="2322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7664450" cy="427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24585"/>
            <a:ext cx="91948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7256" y="1108364"/>
            <a:ext cx="3460126" cy="82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6201" y="2036726"/>
            <a:ext cx="1649799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1983" y="2055198"/>
            <a:ext cx="5113435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1184" y="3426690"/>
            <a:ext cx="1963834" cy="82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4673" y="4373525"/>
            <a:ext cx="2277872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8820" y="4373525"/>
            <a:ext cx="3912708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485" y="662940"/>
            <a:ext cx="920115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15" y="2434590"/>
            <a:ext cx="4629150" cy="69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840" y="3133090"/>
            <a:ext cx="4464050" cy="71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3890" y="3275965"/>
            <a:ext cx="446405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3485" y="3850640"/>
            <a:ext cx="6597650" cy="222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638" y="2295343"/>
            <a:ext cx="10073362" cy="3985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101725"/>
            <a:ext cx="9791700" cy="465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1670050"/>
            <a:ext cx="91948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335" y="723265"/>
            <a:ext cx="92202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3620" y="743633"/>
            <a:ext cx="9472998" cy="294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4311" y="3810107"/>
            <a:ext cx="10174962" cy="2452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082675"/>
            <a:ext cx="977900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5038" y="1076144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2747" y="3967126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279525"/>
            <a:ext cx="9798050" cy="429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8092" y="13532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802" y="3773162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65" y="1050925"/>
            <a:ext cx="9709150" cy="189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80" y="2989580"/>
            <a:ext cx="972820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8092" y="1270108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1911" y="4077962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876300"/>
            <a:ext cx="9734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1220" y="33852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783590"/>
            <a:ext cx="981710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328" y="1593380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8201" y="4438180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1946" y="5500361"/>
            <a:ext cx="947836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041400"/>
            <a:ext cx="97155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1401" y="11500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7765" y="4410472"/>
            <a:ext cx="3330817" cy="1232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2028825"/>
            <a:ext cx="98361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1474" y="2932653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1910" y="3569962"/>
            <a:ext cx="994017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1765" y="4216508"/>
            <a:ext cx="1945362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2025-07-07T06:58:49Z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