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0" y="3038475"/>
            <a:ext cx="5892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365" y="760095"/>
            <a:ext cx="7048500" cy="279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270" y="3765550"/>
            <a:ext cx="464820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2238" y="1888943"/>
            <a:ext cx="7228562" cy="1704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565" y="4355052"/>
            <a:ext cx="7228562" cy="1704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11200"/>
            <a:ext cx="970915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5365" y="5186325"/>
            <a:ext cx="5445944" cy="1149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9438" y="3810108"/>
            <a:ext cx="6245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230" y="857250"/>
            <a:ext cx="90297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3146" y="2480071"/>
            <a:ext cx="7496417" cy="3800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597025"/>
            <a:ext cx="9798050" cy="366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835" y="673100"/>
            <a:ext cx="9239250" cy="551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7437" y="734398"/>
            <a:ext cx="6295689" cy="2664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6674" y="3606908"/>
            <a:ext cx="8124489" cy="1685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1256" y="5491125"/>
            <a:ext cx="8789508" cy="872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92785"/>
            <a:ext cx="9772650" cy="586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3766" y="4382762"/>
            <a:ext cx="8364634" cy="21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9525"/>
            <a:ext cx="9753600" cy="429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659765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147" y="919126"/>
            <a:ext cx="8540126" cy="5029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628775"/>
            <a:ext cx="6527800" cy="284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1255" y="1574907"/>
            <a:ext cx="5676853" cy="1639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3618" y="3412943"/>
            <a:ext cx="7533364" cy="1657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628775"/>
            <a:ext cx="762635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646430"/>
            <a:ext cx="54737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78230"/>
            <a:ext cx="9753600" cy="555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2747" y="10761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8166" y="301578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28166" y="558348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80010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4383" y="872944"/>
            <a:ext cx="7062307" cy="399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801" y="5010834"/>
            <a:ext cx="8678672" cy="1038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00125"/>
            <a:ext cx="97917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949325"/>
            <a:ext cx="9194800" cy="495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628775"/>
            <a:ext cx="9277350" cy="351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5905" y="1628775"/>
            <a:ext cx="272859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5905" y="2192655"/>
            <a:ext cx="432752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5905" y="2787015"/>
            <a:ext cx="432752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5905" y="3381375"/>
            <a:ext cx="9277350" cy="168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21995"/>
            <a:ext cx="98107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9693" y="7343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3511" y="203672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4274" y="455825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13740"/>
            <a:ext cx="975360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920" y="4999990"/>
            <a:ext cx="975360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8166" y="73439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8166" y="308967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8930" y="501083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684530"/>
            <a:ext cx="97726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975" y="3745230"/>
            <a:ext cx="229235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3510" y="254472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17905"/>
            <a:ext cx="975360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2964" y="1658035"/>
            <a:ext cx="11417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8928" y="2983345"/>
            <a:ext cx="1215690" cy="806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8092" y="4595198"/>
            <a:ext cx="8924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7584" y="5223270"/>
            <a:ext cx="8924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66115"/>
            <a:ext cx="9734550" cy="345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590" y="3551555"/>
            <a:ext cx="29972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28311" y="1856509"/>
            <a:ext cx="1816053" cy="926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4238" y="3569961"/>
            <a:ext cx="65227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272540"/>
            <a:ext cx="67564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2238" y="3071198"/>
            <a:ext cx="5021071" cy="2119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1521460"/>
            <a:ext cx="695960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147" y="2175270"/>
            <a:ext cx="7644198" cy="2692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2025-07-08T01:51:00Z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